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sldIdLst>
    <p:sldId id="257" r:id="rId2"/>
    <p:sldId id="258" r:id="rId3"/>
    <p:sldId id="259" r:id="rId4"/>
    <p:sldId id="260" r:id="rId5"/>
    <p:sldId id="261" r:id="rId6"/>
    <p:sldId id="262" r:id="rId7"/>
    <p:sldId id="284" r:id="rId8"/>
    <p:sldId id="263" r:id="rId9"/>
    <p:sldId id="282" r:id="rId10"/>
    <p:sldId id="287" r:id="rId11"/>
    <p:sldId id="286" r:id="rId12"/>
    <p:sldId id="288" r:id="rId13"/>
    <p:sldId id="285" r:id="rId14"/>
    <p:sldId id="280" r:id="rId15"/>
    <p:sldId id="281" r:id="rId16"/>
    <p:sldId id="289" r:id="rId17"/>
    <p:sldId id="290" r:id="rId18"/>
    <p:sldId id="274" r:id="rId19"/>
    <p:sldId id="278"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C10F1-E351-4FF9-972F-30EF5E198B78}" v="54" dt="2023-05-01T20:34:12.8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3" d="100"/>
          <a:sy n="63" d="100"/>
        </p:scale>
        <p:origin x="80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dde Manjula Murari" userId="c63de8b81e90ef8a" providerId="LiveId" clId="{0A7C10F1-E351-4FF9-972F-30EF5E198B78}"/>
    <pc:docChg chg="undo custSel addSld delSld modSld sldOrd">
      <pc:chgData name="Vadde Manjula Murari" userId="c63de8b81e90ef8a" providerId="LiveId" clId="{0A7C10F1-E351-4FF9-972F-30EF5E198B78}" dt="2023-05-01T20:35:10.206" v="2293" actId="14100"/>
      <pc:docMkLst>
        <pc:docMk/>
      </pc:docMkLst>
      <pc:sldChg chg="ord">
        <pc:chgData name="Vadde Manjula Murari" userId="c63de8b81e90ef8a" providerId="LiveId" clId="{0A7C10F1-E351-4FF9-972F-30EF5E198B78}" dt="2023-05-01T16:14:04.780" v="135"/>
        <pc:sldMkLst>
          <pc:docMk/>
          <pc:sldMk cId="2957301100" sldId="259"/>
        </pc:sldMkLst>
      </pc:sldChg>
      <pc:sldChg chg="modSp mod">
        <pc:chgData name="Vadde Manjula Murari" userId="c63de8b81e90ef8a" providerId="LiveId" clId="{0A7C10F1-E351-4FF9-972F-30EF5E198B78}" dt="2023-05-01T20:18:49.529" v="2268" actId="20577"/>
        <pc:sldMkLst>
          <pc:docMk/>
          <pc:sldMk cId="1582765968" sldId="260"/>
        </pc:sldMkLst>
        <pc:graphicFrameChg chg="mod modGraphic">
          <ac:chgData name="Vadde Manjula Murari" userId="c63de8b81e90ef8a" providerId="LiveId" clId="{0A7C10F1-E351-4FF9-972F-30EF5E198B78}" dt="2023-05-01T20:18:49.529" v="2268" actId="20577"/>
          <ac:graphicFrameMkLst>
            <pc:docMk/>
            <pc:sldMk cId="1582765968" sldId="260"/>
            <ac:graphicFrameMk id="4" creationId="{DCE3C117-A07C-17D7-CACC-BA7A7FCF3E3E}"/>
          </ac:graphicFrameMkLst>
        </pc:graphicFrameChg>
      </pc:sldChg>
      <pc:sldChg chg="del">
        <pc:chgData name="Vadde Manjula Murari" userId="c63de8b81e90ef8a" providerId="LiveId" clId="{0A7C10F1-E351-4FF9-972F-30EF5E198B78}" dt="2023-05-01T15:16:15.274" v="0" actId="47"/>
        <pc:sldMkLst>
          <pc:docMk/>
          <pc:sldMk cId="3381240371" sldId="264"/>
        </pc:sldMkLst>
      </pc:sldChg>
      <pc:sldChg chg="del">
        <pc:chgData name="Vadde Manjula Murari" userId="c63de8b81e90ef8a" providerId="LiveId" clId="{0A7C10F1-E351-4FF9-972F-30EF5E198B78}" dt="2023-05-01T15:16:15.652" v="1" actId="47"/>
        <pc:sldMkLst>
          <pc:docMk/>
          <pc:sldMk cId="4287466665" sldId="266"/>
        </pc:sldMkLst>
      </pc:sldChg>
      <pc:sldChg chg="modSp mod">
        <pc:chgData name="Vadde Manjula Murari" userId="c63de8b81e90ef8a" providerId="LiveId" clId="{0A7C10F1-E351-4FF9-972F-30EF5E198B78}" dt="2023-05-01T18:57:33.529" v="2259" actId="5793"/>
        <pc:sldMkLst>
          <pc:docMk/>
          <pc:sldMk cId="789717360" sldId="268"/>
        </pc:sldMkLst>
        <pc:spChg chg="mod">
          <ac:chgData name="Vadde Manjula Murari" userId="c63de8b81e90ef8a" providerId="LiveId" clId="{0A7C10F1-E351-4FF9-972F-30EF5E198B78}" dt="2023-05-01T18:57:33.529" v="2259" actId="5793"/>
          <ac:spMkLst>
            <pc:docMk/>
            <pc:sldMk cId="789717360" sldId="268"/>
            <ac:spMk id="3" creationId="{EE5F823A-A50A-1839-EEB5-E2A463182B66}"/>
          </ac:spMkLst>
        </pc:spChg>
      </pc:sldChg>
      <pc:sldChg chg="addSp delSp modSp mod">
        <pc:chgData name="Vadde Manjula Murari" userId="c63de8b81e90ef8a" providerId="LiveId" clId="{0A7C10F1-E351-4FF9-972F-30EF5E198B78}" dt="2023-05-01T18:56:44.750" v="2253" actId="1076"/>
        <pc:sldMkLst>
          <pc:docMk/>
          <pc:sldMk cId="4141074189" sldId="278"/>
        </pc:sldMkLst>
        <pc:spChg chg="mod">
          <ac:chgData name="Vadde Manjula Murari" userId="c63de8b81e90ef8a" providerId="LiveId" clId="{0A7C10F1-E351-4FF9-972F-30EF5E198B78}" dt="2023-05-01T18:56:06.293" v="2243" actId="20577"/>
          <ac:spMkLst>
            <pc:docMk/>
            <pc:sldMk cId="4141074189" sldId="278"/>
            <ac:spMk id="2" creationId="{7331A0A9-580B-6EAF-69FD-6899F85BD7E7}"/>
          </ac:spMkLst>
        </pc:spChg>
        <pc:picChg chg="mod">
          <ac:chgData name="Vadde Manjula Murari" userId="c63de8b81e90ef8a" providerId="LiveId" clId="{0A7C10F1-E351-4FF9-972F-30EF5E198B78}" dt="2023-05-01T18:56:44.750" v="2253" actId="1076"/>
          <ac:picMkLst>
            <pc:docMk/>
            <pc:sldMk cId="4141074189" sldId="278"/>
            <ac:picMk id="3" creationId="{9533D9DF-B2F0-FC66-C7A1-6DEAF410E26D}"/>
          </ac:picMkLst>
        </pc:picChg>
        <pc:picChg chg="add mod">
          <ac:chgData name="Vadde Manjula Murari" userId="c63de8b81e90ef8a" providerId="LiveId" clId="{0A7C10F1-E351-4FF9-972F-30EF5E198B78}" dt="2023-05-01T18:56:36.807" v="2251" actId="1076"/>
          <ac:picMkLst>
            <pc:docMk/>
            <pc:sldMk cId="4141074189" sldId="278"/>
            <ac:picMk id="4" creationId="{11E4CD89-2FB1-471F-43EF-3B9EFEF32C8B}"/>
          </ac:picMkLst>
        </pc:picChg>
        <pc:picChg chg="del mod">
          <ac:chgData name="Vadde Manjula Murari" userId="c63de8b81e90ef8a" providerId="LiveId" clId="{0A7C10F1-E351-4FF9-972F-30EF5E198B78}" dt="2023-05-01T18:56:26.556" v="2248" actId="478"/>
          <ac:picMkLst>
            <pc:docMk/>
            <pc:sldMk cId="4141074189" sldId="278"/>
            <ac:picMk id="5" creationId="{6D3CD1F5-B899-A408-67C1-C5A2D206D068}"/>
          </ac:picMkLst>
        </pc:picChg>
      </pc:sldChg>
      <pc:sldChg chg="delSp modSp del mod">
        <pc:chgData name="Vadde Manjula Murari" userId="c63de8b81e90ef8a" providerId="LiveId" clId="{0A7C10F1-E351-4FF9-972F-30EF5E198B78}" dt="2023-05-01T18:56:50.298" v="2254" actId="47"/>
        <pc:sldMkLst>
          <pc:docMk/>
          <pc:sldMk cId="3746789209" sldId="279"/>
        </pc:sldMkLst>
        <pc:spChg chg="mod">
          <ac:chgData name="Vadde Manjula Murari" userId="c63de8b81e90ef8a" providerId="LiveId" clId="{0A7C10F1-E351-4FF9-972F-30EF5E198B78}" dt="2023-05-01T18:55:26.432" v="2223" actId="1076"/>
          <ac:spMkLst>
            <pc:docMk/>
            <pc:sldMk cId="3746789209" sldId="279"/>
            <ac:spMk id="4" creationId="{0F249C16-170C-1C40-0207-EA209F4091DC}"/>
          </ac:spMkLst>
        </pc:spChg>
        <pc:picChg chg="del">
          <ac:chgData name="Vadde Manjula Murari" userId="c63de8b81e90ef8a" providerId="LiveId" clId="{0A7C10F1-E351-4FF9-972F-30EF5E198B78}" dt="2023-05-01T18:56:30.704" v="2249" actId="21"/>
          <ac:picMkLst>
            <pc:docMk/>
            <pc:sldMk cId="3746789209" sldId="279"/>
            <ac:picMk id="5" creationId="{9A94EC72-10AE-9961-BF25-6A327192E3EB}"/>
          </ac:picMkLst>
        </pc:picChg>
      </pc:sldChg>
      <pc:sldChg chg="addSp delSp modSp mod">
        <pc:chgData name="Vadde Manjula Murari" userId="c63de8b81e90ef8a" providerId="LiveId" clId="{0A7C10F1-E351-4FF9-972F-30EF5E198B78}" dt="2023-05-01T18:46:08.960" v="2166" actId="1076"/>
        <pc:sldMkLst>
          <pc:docMk/>
          <pc:sldMk cId="2476741932" sldId="281"/>
        </pc:sldMkLst>
        <pc:picChg chg="del">
          <ac:chgData name="Vadde Manjula Murari" userId="c63de8b81e90ef8a" providerId="LiveId" clId="{0A7C10F1-E351-4FF9-972F-30EF5E198B78}" dt="2023-05-01T18:42:00.097" v="2112" actId="478"/>
          <ac:picMkLst>
            <pc:docMk/>
            <pc:sldMk cId="2476741932" sldId="281"/>
            <ac:picMk id="8" creationId="{24174C30-6CC8-6746-BF96-8430B201B212}"/>
          </ac:picMkLst>
        </pc:picChg>
        <pc:picChg chg="del mod">
          <ac:chgData name="Vadde Manjula Murari" userId="c63de8b81e90ef8a" providerId="LiveId" clId="{0A7C10F1-E351-4FF9-972F-30EF5E198B78}" dt="2023-05-01T18:41:58.717" v="2111" actId="478"/>
          <ac:picMkLst>
            <pc:docMk/>
            <pc:sldMk cId="2476741932" sldId="281"/>
            <ac:picMk id="9" creationId="{85B78BF4-08E4-2026-A89A-07AB1C7BADBA}"/>
          </ac:picMkLst>
        </pc:picChg>
        <pc:picChg chg="add mod">
          <ac:chgData name="Vadde Manjula Murari" userId="c63de8b81e90ef8a" providerId="LiveId" clId="{0A7C10F1-E351-4FF9-972F-30EF5E198B78}" dt="2023-05-01T18:42:51.171" v="2125" actId="1076"/>
          <ac:picMkLst>
            <pc:docMk/>
            <pc:sldMk cId="2476741932" sldId="281"/>
            <ac:picMk id="10" creationId="{D0CC75DE-6AB3-964E-3C23-CD438BB37628}"/>
          </ac:picMkLst>
        </pc:picChg>
        <pc:picChg chg="add mod">
          <ac:chgData name="Vadde Manjula Murari" userId="c63de8b81e90ef8a" providerId="LiveId" clId="{0A7C10F1-E351-4FF9-972F-30EF5E198B78}" dt="2023-05-01T18:42:32.425" v="2120" actId="14100"/>
          <ac:picMkLst>
            <pc:docMk/>
            <pc:sldMk cId="2476741932" sldId="281"/>
            <ac:picMk id="11" creationId="{FEE16B77-EA92-EC93-8B1A-8B1C689650B0}"/>
          </ac:picMkLst>
        </pc:picChg>
        <pc:picChg chg="add del mod">
          <ac:chgData name="Vadde Manjula Murari" userId="c63de8b81e90ef8a" providerId="LiveId" clId="{0A7C10F1-E351-4FF9-972F-30EF5E198B78}" dt="2023-05-01T18:46:06.038" v="2165" actId="478"/>
          <ac:picMkLst>
            <pc:docMk/>
            <pc:sldMk cId="2476741932" sldId="281"/>
            <ac:picMk id="12" creationId="{FAC6397C-A6D0-BCC4-8373-61EDB5898222}"/>
          </ac:picMkLst>
        </pc:picChg>
        <pc:picChg chg="add mod">
          <ac:chgData name="Vadde Manjula Murari" userId="c63de8b81e90ef8a" providerId="LiveId" clId="{0A7C10F1-E351-4FF9-972F-30EF5E198B78}" dt="2023-05-01T18:43:01.659" v="2128" actId="14100"/>
          <ac:picMkLst>
            <pc:docMk/>
            <pc:sldMk cId="2476741932" sldId="281"/>
            <ac:picMk id="13" creationId="{1A10E25D-1657-44CD-7C3C-182982DA0F3E}"/>
          </ac:picMkLst>
        </pc:picChg>
        <pc:picChg chg="add mod">
          <ac:chgData name="Vadde Manjula Murari" userId="c63de8b81e90ef8a" providerId="LiveId" clId="{0A7C10F1-E351-4FF9-972F-30EF5E198B78}" dt="2023-05-01T18:46:08.960" v="2166" actId="1076"/>
          <ac:picMkLst>
            <pc:docMk/>
            <pc:sldMk cId="2476741932" sldId="281"/>
            <ac:picMk id="14" creationId="{937972F8-18F3-7862-40AA-D16082FC5448}"/>
          </ac:picMkLst>
        </pc:picChg>
        <pc:picChg chg="del">
          <ac:chgData name="Vadde Manjula Murari" userId="c63de8b81e90ef8a" providerId="LiveId" clId="{0A7C10F1-E351-4FF9-972F-30EF5E198B78}" dt="2023-05-01T18:42:01.398" v="2113" actId="478"/>
          <ac:picMkLst>
            <pc:docMk/>
            <pc:sldMk cId="2476741932" sldId="281"/>
            <ac:picMk id="1026" creationId="{2DD3CDDC-A7A5-6B64-895C-D9311E78CEE9}"/>
          </ac:picMkLst>
        </pc:picChg>
        <pc:picChg chg="del">
          <ac:chgData name="Vadde Manjula Murari" userId="c63de8b81e90ef8a" providerId="LiveId" clId="{0A7C10F1-E351-4FF9-972F-30EF5E198B78}" dt="2023-05-01T18:42:02.651" v="2114" actId="478"/>
          <ac:picMkLst>
            <pc:docMk/>
            <pc:sldMk cId="2476741932" sldId="281"/>
            <ac:picMk id="1027" creationId="{267C7ADA-A52E-FD96-9755-0E379099F28A}"/>
          </ac:picMkLst>
        </pc:picChg>
      </pc:sldChg>
      <pc:sldChg chg="modSp del mod">
        <pc:chgData name="Vadde Manjula Murari" userId="c63de8b81e90ef8a" providerId="LiveId" clId="{0A7C10F1-E351-4FF9-972F-30EF5E198B78}" dt="2023-05-01T18:51:18.042" v="2182" actId="47"/>
        <pc:sldMkLst>
          <pc:docMk/>
          <pc:sldMk cId="1565341831" sldId="283"/>
        </pc:sldMkLst>
        <pc:spChg chg="mod">
          <ac:chgData name="Vadde Manjula Murari" userId="c63de8b81e90ef8a" providerId="LiveId" clId="{0A7C10F1-E351-4FF9-972F-30EF5E198B78}" dt="2023-05-01T18:49:08.178" v="2173" actId="20577"/>
          <ac:spMkLst>
            <pc:docMk/>
            <pc:sldMk cId="1565341831" sldId="283"/>
            <ac:spMk id="3" creationId="{4B14DC3F-1BEF-6323-DDAD-792B6938622C}"/>
          </ac:spMkLst>
        </pc:spChg>
      </pc:sldChg>
      <pc:sldChg chg="modSp new mod ord">
        <pc:chgData name="Vadde Manjula Murari" userId="c63de8b81e90ef8a" providerId="LiveId" clId="{0A7C10F1-E351-4FF9-972F-30EF5E198B78}" dt="2023-05-01T18:41:27.713" v="2109" actId="2711"/>
        <pc:sldMkLst>
          <pc:docMk/>
          <pc:sldMk cId="1142720920" sldId="285"/>
        </pc:sldMkLst>
        <pc:spChg chg="mod">
          <ac:chgData name="Vadde Manjula Murari" userId="c63de8b81e90ef8a" providerId="LiveId" clId="{0A7C10F1-E351-4FF9-972F-30EF5E198B78}" dt="2023-05-01T15:36:57.958" v="48" actId="2711"/>
          <ac:spMkLst>
            <pc:docMk/>
            <pc:sldMk cId="1142720920" sldId="285"/>
            <ac:spMk id="2" creationId="{E5692E74-A661-D907-4755-B992DD05D0CA}"/>
          </ac:spMkLst>
        </pc:spChg>
        <pc:spChg chg="mod">
          <ac:chgData name="Vadde Manjula Murari" userId="c63de8b81e90ef8a" providerId="LiveId" clId="{0A7C10F1-E351-4FF9-972F-30EF5E198B78}" dt="2023-05-01T18:41:27.713" v="2109" actId="2711"/>
          <ac:spMkLst>
            <pc:docMk/>
            <pc:sldMk cId="1142720920" sldId="285"/>
            <ac:spMk id="3" creationId="{21018F3E-B15F-B93C-602E-34837C2B8092}"/>
          </ac:spMkLst>
        </pc:spChg>
      </pc:sldChg>
      <pc:sldChg chg="addSp modSp new mod">
        <pc:chgData name="Vadde Manjula Murari" userId="c63de8b81e90ef8a" providerId="LiveId" clId="{0A7C10F1-E351-4FF9-972F-30EF5E198B78}" dt="2023-05-01T20:25:33.397" v="2280" actId="20577"/>
        <pc:sldMkLst>
          <pc:docMk/>
          <pc:sldMk cId="972803370" sldId="286"/>
        </pc:sldMkLst>
        <pc:spChg chg="mod">
          <ac:chgData name="Vadde Manjula Murari" userId="c63de8b81e90ef8a" providerId="LiveId" clId="{0A7C10F1-E351-4FF9-972F-30EF5E198B78}" dt="2023-05-01T16:05:33.645" v="133" actId="20577"/>
          <ac:spMkLst>
            <pc:docMk/>
            <pc:sldMk cId="972803370" sldId="286"/>
            <ac:spMk id="2" creationId="{63A59997-A58E-D5EC-3250-413D53AB2F27}"/>
          </ac:spMkLst>
        </pc:spChg>
        <pc:spChg chg="mod">
          <ac:chgData name="Vadde Manjula Murari" userId="c63de8b81e90ef8a" providerId="LiveId" clId="{0A7C10F1-E351-4FF9-972F-30EF5E198B78}" dt="2023-05-01T20:25:33.397" v="2280" actId="20577"/>
          <ac:spMkLst>
            <pc:docMk/>
            <pc:sldMk cId="972803370" sldId="286"/>
            <ac:spMk id="3" creationId="{F4799F8A-742C-1250-8EE7-ED06E78C0120}"/>
          </ac:spMkLst>
        </pc:spChg>
        <pc:picChg chg="add mod">
          <ac:chgData name="Vadde Manjula Murari" userId="c63de8b81e90ef8a" providerId="LiveId" clId="{0A7C10F1-E351-4FF9-972F-30EF5E198B78}" dt="2023-05-01T18:18:00.932" v="694" actId="14100"/>
          <ac:picMkLst>
            <pc:docMk/>
            <pc:sldMk cId="972803370" sldId="286"/>
            <ac:picMk id="4" creationId="{CFE1D69D-1315-F6C8-217F-7A05F7088E55}"/>
          </ac:picMkLst>
        </pc:picChg>
        <pc:picChg chg="add mod modCrop">
          <ac:chgData name="Vadde Manjula Murari" userId="c63de8b81e90ef8a" providerId="LiveId" clId="{0A7C10F1-E351-4FF9-972F-30EF5E198B78}" dt="2023-05-01T18:16:45.691" v="692" actId="732"/>
          <ac:picMkLst>
            <pc:docMk/>
            <pc:sldMk cId="972803370" sldId="286"/>
            <ac:picMk id="5" creationId="{957F3C12-6E9E-51EE-07A2-2540FFA4B7A1}"/>
          </ac:picMkLst>
        </pc:picChg>
      </pc:sldChg>
      <pc:sldChg chg="addSp delSp modSp new mod">
        <pc:chgData name="Vadde Manjula Murari" userId="c63de8b81e90ef8a" providerId="LiveId" clId="{0A7C10F1-E351-4FF9-972F-30EF5E198B78}" dt="2023-05-01T18:31:56.211" v="1462" actId="20577"/>
        <pc:sldMkLst>
          <pc:docMk/>
          <pc:sldMk cId="2233383251" sldId="287"/>
        </pc:sldMkLst>
        <pc:spChg chg="mod">
          <ac:chgData name="Vadde Manjula Murari" userId="c63de8b81e90ef8a" providerId="LiveId" clId="{0A7C10F1-E351-4FF9-972F-30EF5E198B78}" dt="2023-05-01T16:23:16.480" v="225" actId="14100"/>
          <ac:spMkLst>
            <pc:docMk/>
            <pc:sldMk cId="2233383251" sldId="287"/>
            <ac:spMk id="2" creationId="{27ADAA7B-3B9E-0141-DE5B-A08D20DBE9C9}"/>
          </ac:spMkLst>
        </pc:spChg>
        <pc:spChg chg="mod">
          <ac:chgData name="Vadde Manjula Murari" userId="c63de8b81e90ef8a" providerId="LiveId" clId="{0A7C10F1-E351-4FF9-972F-30EF5E198B78}" dt="2023-05-01T18:31:56.211" v="1462" actId="20577"/>
          <ac:spMkLst>
            <pc:docMk/>
            <pc:sldMk cId="2233383251" sldId="287"/>
            <ac:spMk id="3" creationId="{9C45860A-3C59-A745-C0FE-4FB6889A7739}"/>
          </ac:spMkLst>
        </pc:spChg>
        <pc:spChg chg="add mod">
          <ac:chgData name="Vadde Manjula Murari" userId="c63de8b81e90ef8a" providerId="LiveId" clId="{0A7C10F1-E351-4FF9-972F-30EF5E198B78}" dt="2023-05-01T16:18:46.897" v="137" actId="1076"/>
          <ac:spMkLst>
            <pc:docMk/>
            <pc:sldMk cId="2233383251" sldId="287"/>
            <ac:spMk id="4" creationId="{8B99B757-19FC-432B-8326-6282CDDC3250}"/>
          </ac:spMkLst>
        </pc:spChg>
        <pc:spChg chg="add del mod">
          <ac:chgData name="Vadde Manjula Murari" userId="c63de8b81e90ef8a" providerId="LiveId" clId="{0A7C10F1-E351-4FF9-972F-30EF5E198B78}" dt="2023-05-01T16:22:43.872" v="222" actId="478"/>
          <ac:spMkLst>
            <pc:docMk/>
            <pc:sldMk cId="2233383251" sldId="287"/>
            <ac:spMk id="5" creationId="{012B7FDE-AA38-8FB7-BF59-7D53B730ED8B}"/>
          </ac:spMkLst>
        </pc:spChg>
        <pc:spChg chg="add mod">
          <ac:chgData name="Vadde Manjula Murari" userId="c63de8b81e90ef8a" providerId="LiveId" clId="{0A7C10F1-E351-4FF9-972F-30EF5E198B78}" dt="2023-05-01T16:18:46.897" v="137" actId="1076"/>
          <ac:spMkLst>
            <pc:docMk/>
            <pc:sldMk cId="2233383251" sldId="287"/>
            <ac:spMk id="6" creationId="{F136F21D-8A3D-9A52-19BC-69742910314E}"/>
          </ac:spMkLst>
        </pc:spChg>
        <pc:spChg chg="add mod">
          <ac:chgData name="Vadde Manjula Murari" userId="c63de8b81e90ef8a" providerId="LiveId" clId="{0A7C10F1-E351-4FF9-972F-30EF5E198B78}" dt="2023-05-01T16:21:47.344" v="200" actId="1076"/>
          <ac:spMkLst>
            <pc:docMk/>
            <pc:sldMk cId="2233383251" sldId="287"/>
            <ac:spMk id="7" creationId="{CA3F2695-ED0B-2673-8BAD-DAEDBF478164}"/>
          </ac:spMkLst>
        </pc:spChg>
        <pc:spChg chg="add mod">
          <ac:chgData name="Vadde Manjula Murari" userId="c63de8b81e90ef8a" providerId="LiveId" clId="{0A7C10F1-E351-4FF9-972F-30EF5E198B78}" dt="2023-05-01T16:21:57.398" v="202" actId="1076"/>
          <ac:spMkLst>
            <pc:docMk/>
            <pc:sldMk cId="2233383251" sldId="287"/>
            <ac:spMk id="8" creationId="{539C4ECC-DB0D-12FB-4315-8CDF2DCDFF2C}"/>
          </ac:spMkLst>
        </pc:spChg>
        <pc:spChg chg="add mod">
          <ac:chgData name="Vadde Manjula Murari" userId="c63de8b81e90ef8a" providerId="LiveId" clId="{0A7C10F1-E351-4FF9-972F-30EF5E198B78}" dt="2023-05-01T16:22:27.357" v="220" actId="20577"/>
          <ac:spMkLst>
            <pc:docMk/>
            <pc:sldMk cId="2233383251" sldId="287"/>
            <ac:spMk id="9" creationId="{5F888E7B-A171-F744-F568-FCE960E6D8CC}"/>
          </ac:spMkLst>
        </pc:spChg>
        <pc:picChg chg="add mod">
          <ac:chgData name="Vadde Manjula Murari" userId="c63de8b81e90ef8a" providerId="LiveId" clId="{0A7C10F1-E351-4FF9-972F-30EF5E198B78}" dt="2023-05-01T16:22:35.807" v="221" actId="1076"/>
          <ac:picMkLst>
            <pc:docMk/>
            <pc:sldMk cId="2233383251" sldId="287"/>
            <ac:picMk id="1025" creationId="{D511798E-11CC-28CF-F23D-BAC190667E94}"/>
          </ac:picMkLst>
        </pc:picChg>
        <pc:picChg chg="add mod">
          <ac:chgData name="Vadde Manjula Murari" userId="c63de8b81e90ef8a" providerId="LiveId" clId="{0A7C10F1-E351-4FF9-972F-30EF5E198B78}" dt="2023-05-01T16:21:52.136" v="201" actId="1076"/>
          <ac:picMkLst>
            <pc:docMk/>
            <pc:sldMk cId="2233383251" sldId="287"/>
            <ac:picMk id="1026" creationId="{AE4A258D-84CA-CA6A-D908-25D5A8BC9BEF}"/>
          </ac:picMkLst>
        </pc:picChg>
        <pc:picChg chg="add mod">
          <ac:chgData name="Vadde Manjula Murari" userId="c63de8b81e90ef8a" providerId="LiveId" clId="{0A7C10F1-E351-4FF9-972F-30EF5E198B78}" dt="2023-05-01T16:21:24.575" v="196" actId="1076"/>
          <ac:picMkLst>
            <pc:docMk/>
            <pc:sldMk cId="2233383251" sldId="287"/>
            <ac:picMk id="1027" creationId="{F88353FC-FA33-2B73-D7B7-C90860B0AF05}"/>
          </ac:picMkLst>
        </pc:picChg>
      </pc:sldChg>
      <pc:sldChg chg="modSp new del mod">
        <pc:chgData name="Vadde Manjula Murari" userId="c63de8b81e90ef8a" providerId="LiveId" clId="{0A7C10F1-E351-4FF9-972F-30EF5E198B78}" dt="2023-05-01T16:04:51.824" v="89" actId="680"/>
        <pc:sldMkLst>
          <pc:docMk/>
          <pc:sldMk cId="2812880342" sldId="287"/>
        </pc:sldMkLst>
        <pc:spChg chg="mod">
          <ac:chgData name="Vadde Manjula Murari" userId="c63de8b81e90ef8a" providerId="LiveId" clId="{0A7C10F1-E351-4FF9-972F-30EF5E198B78}" dt="2023-05-01T16:04:50.635" v="88" actId="20577"/>
          <ac:spMkLst>
            <pc:docMk/>
            <pc:sldMk cId="2812880342" sldId="287"/>
            <ac:spMk id="2" creationId="{F22A4160-A97E-1277-0787-3686BAC7FC32}"/>
          </ac:spMkLst>
        </pc:spChg>
      </pc:sldChg>
      <pc:sldChg chg="addSp delSp modSp new mod">
        <pc:chgData name="Vadde Manjula Murari" userId="c63de8b81e90ef8a" providerId="LiveId" clId="{0A7C10F1-E351-4FF9-972F-30EF5E198B78}" dt="2023-05-01T20:35:10.206" v="2293" actId="14100"/>
        <pc:sldMkLst>
          <pc:docMk/>
          <pc:sldMk cId="1373961291" sldId="288"/>
        </pc:sldMkLst>
        <pc:spChg chg="mod">
          <ac:chgData name="Vadde Manjula Murari" userId="c63de8b81e90ef8a" providerId="LiveId" clId="{0A7C10F1-E351-4FF9-972F-30EF5E198B78}" dt="2023-05-01T16:32:13.061" v="527" actId="20577"/>
          <ac:spMkLst>
            <pc:docMk/>
            <pc:sldMk cId="1373961291" sldId="288"/>
            <ac:spMk id="2" creationId="{8E9E9C9B-202F-AE28-3C9E-522F68B2FC28}"/>
          </ac:spMkLst>
        </pc:spChg>
        <pc:spChg chg="mod">
          <ac:chgData name="Vadde Manjula Murari" userId="c63de8b81e90ef8a" providerId="LiveId" clId="{0A7C10F1-E351-4FF9-972F-30EF5E198B78}" dt="2023-05-01T20:35:04.999" v="2291" actId="27636"/>
          <ac:spMkLst>
            <pc:docMk/>
            <pc:sldMk cId="1373961291" sldId="288"/>
            <ac:spMk id="3" creationId="{5E20307B-14E8-EAFA-D272-AC0E217922A7}"/>
          </ac:spMkLst>
        </pc:spChg>
        <pc:spChg chg="add del">
          <ac:chgData name="Vadde Manjula Murari" userId="c63de8b81e90ef8a" providerId="LiveId" clId="{0A7C10F1-E351-4FF9-972F-30EF5E198B78}" dt="2023-05-01T18:22:41.934" v="935" actId="478"/>
          <ac:spMkLst>
            <pc:docMk/>
            <pc:sldMk cId="1373961291" sldId="288"/>
            <ac:spMk id="4" creationId="{349C7A88-B502-E72E-5468-819199CD0391}"/>
          </ac:spMkLst>
        </pc:spChg>
        <pc:spChg chg="add del">
          <ac:chgData name="Vadde Manjula Murari" userId="c63de8b81e90ef8a" providerId="LiveId" clId="{0A7C10F1-E351-4FF9-972F-30EF5E198B78}" dt="2023-05-01T18:22:41.934" v="935" actId="478"/>
          <ac:spMkLst>
            <pc:docMk/>
            <pc:sldMk cId="1373961291" sldId="288"/>
            <ac:spMk id="5" creationId="{42336BE9-42D4-4AF6-1C16-A982217C4891}"/>
          </ac:spMkLst>
        </pc:spChg>
        <pc:spChg chg="add del mod">
          <ac:chgData name="Vadde Manjula Murari" userId="c63de8b81e90ef8a" providerId="LiveId" clId="{0A7C10F1-E351-4FF9-972F-30EF5E198B78}" dt="2023-05-01T18:23:00.073" v="940" actId="478"/>
          <ac:spMkLst>
            <pc:docMk/>
            <pc:sldMk cId="1373961291" sldId="288"/>
            <ac:spMk id="6" creationId="{F95FCC22-A6BA-6F18-9E9A-B199004BC9AE}"/>
          </ac:spMkLst>
        </pc:spChg>
        <pc:spChg chg="add del mod">
          <ac:chgData name="Vadde Manjula Murari" userId="c63de8b81e90ef8a" providerId="LiveId" clId="{0A7C10F1-E351-4FF9-972F-30EF5E198B78}" dt="2023-05-01T18:23:00.073" v="940" actId="478"/>
          <ac:spMkLst>
            <pc:docMk/>
            <pc:sldMk cId="1373961291" sldId="288"/>
            <ac:spMk id="7" creationId="{BB46CF34-CB32-4F16-DB22-03A2358872CC}"/>
          </ac:spMkLst>
        </pc:spChg>
        <pc:picChg chg="add mod">
          <ac:chgData name="Vadde Manjula Murari" userId="c63de8b81e90ef8a" providerId="LiveId" clId="{0A7C10F1-E351-4FF9-972F-30EF5E198B78}" dt="2023-05-01T18:23:49.176" v="954" actId="1076"/>
          <ac:picMkLst>
            <pc:docMk/>
            <pc:sldMk cId="1373961291" sldId="288"/>
            <ac:picMk id="8" creationId="{73E02397-8F33-9A4F-998E-E901C6FAACF4}"/>
          </ac:picMkLst>
        </pc:picChg>
        <pc:picChg chg="add mod">
          <ac:chgData name="Vadde Manjula Murari" userId="c63de8b81e90ef8a" providerId="LiveId" clId="{0A7C10F1-E351-4FF9-972F-30EF5E198B78}" dt="2023-05-01T18:23:51.348" v="955" actId="1076"/>
          <ac:picMkLst>
            <pc:docMk/>
            <pc:sldMk cId="1373961291" sldId="288"/>
            <ac:picMk id="9" creationId="{9420EDB2-03AE-7CA1-8663-E3BF8106A20C}"/>
          </ac:picMkLst>
        </pc:picChg>
        <pc:picChg chg="add mod">
          <ac:chgData name="Vadde Manjula Murari" userId="c63de8b81e90ef8a" providerId="LiveId" clId="{0A7C10F1-E351-4FF9-972F-30EF5E198B78}" dt="2023-05-01T18:23:56.751" v="957" actId="1076"/>
          <ac:picMkLst>
            <pc:docMk/>
            <pc:sldMk cId="1373961291" sldId="288"/>
            <ac:picMk id="10" creationId="{D6E634D5-1343-5A57-A2EF-C2577058401D}"/>
          </ac:picMkLst>
        </pc:picChg>
        <pc:picChg chg="add mod">
          <ac:chgData name="Vadde Manjula Murari" userId="c63de8b81e90ef8a" providerId="LiveId" clId="{0A7C10F1-E351-4FF9-972F-30EF5E198B78}" dt="2023-05-01T20:35:10.206" v="2293" actId="14100"/>
          <ac:picMkLst>
            <pc:docMk/>
            <pc:sldMk cId="1373961291" sldId="288"/>
            <ac:picMk id="11" creationId="{650F2B35-58E3-104D-D9F5-E78D33C70D54}"/>
          </ac:picMkLst>
        </pc:picChg>
        <pc:picChg chg="add del">
          <ac:chgData name="Vadde Manjula Murari" userId="c63de8b81e90ef8a" providerId="LiveId" clId="{0A7C10F1-E351-4FF9-972F-30EF5E198B78}" dt="2023-05-01T18:22:41.934" v="935" actId="478"/>
          <ac:picMkLst>
            <pc:docMk/>
            <pc:sldMk cId="1373961291" sldId="288"/>
            <ac:picMk id="2049" creationId="{3BE62016-AD9B-F5CF-1B04-B45E76B53A3B}"/>
          </ac:picMkLst>
        </pc:picChg>
        <pc:picChg chg="add del">
          <ac:chgData name="Vadde Manjula Murari" userId="c63de8b81e90ef8a" providerId="LiveId" clId="{0A7C10F1-E351-4FF9-972F-30EF5E198B78}" dt="2023-05-01T18:22:41.934" v="935" actId="478"/>
          <ac:picMkLst>
            <pc:docMk/>
            <pc:sldMk cId="1373961291" sldId="288"/>
            <ac:picMk id="2050" creationId="{791F1698-CF12-974B-955A-7F4B3BEAF7AB}"/>
          </ac:picMkLst>
        </pc:picChg>
        <pc:picChg chg="add del">
          <ac:chgData name="Vadde Manjula Murari" userId="c63de8b81e90ef8a" providerId="LiveId" clId="{0A7C10F1-E351-4FF9-972F-30EF5E198B78}" dt="2023-05-01T18:22:41.934" v="935" actId="478"/>
          <ac:picMkLst>
            <pc:docMk/>
            <pc:sldMk cId="1373961291" sldId="288"/>
            <ac:picMk id="2051" creationId="{B0FC3927-5E86-5299-7C73-4B17CB34EFC5}"/>
          </ac:picMkLst>
        </pc:picChg>
        <pc:picChg chg="add del">
          <ac:chgData name="Vadde Manjula Murari" userId="c63de8b81e90ef8a" providerId="LiveId" clId="{0A7C10F1-E351-4FF9-972F-30EF5E198B78}" dt="2023-05-01T18:22:41.934" v="935" actId="478"/>
          <ac:picMkLst>
            <pc:docMk/>
            <pc:sldMk cId="1373961291" sldId="288"/>
            <ac:picMk id="2052" creationId="{AD5D55C1-D8D1-C331-D5FF-68DAEE7F487B}"/>
          </ac:picMkLst>
        </pc:picChg>
        <pc:picChg chg="add del mod">
          <ac:chgData name="Vadde Manjula Murari" userId="c63de8b81e90ef8a" providerId="LiveId" clId="{0A7C10F1-E351-4FF9-972F-30EF5E198B78}" dt="2023-05-01T18:23:00.073" v="940" actId="478"/>
          <ac:picMkLst>
            <pc:docMk/>
            <pc:sldMk cId="1373961291" sldId="288"/>
            <ac:picMk id="2055" creationId="{A4EB592D-A8BD-CB61-B62C-F9E828422252}"/>
          </ac:picMkLst>
        </pc:picChg>
        <pc:picChg chg="add del mod">
          <ac:chgData name="Vadde Manjula Murari" userId="c63de8b81e90ef8a" providerId="LiveId" clId="{0A7C10F1-E351-4FF9-972F-30EF5E198B78}" dt="2023-05-01T18:23:00.073" v="940" actId="478"/>
          <ac:picMkLst>
            <pc:docMk/>
            <pc:sldMk cId="1373961291" sldId="288"/>
            <ac:picMk id="2056" creationId="{E4257F49-95DC-14B2-CB4F-90926877982B}"/>
          </ac:picMkLst>
        </pc:picChg>
        <pc:picChg chg="add del mod">
          <ac:chgData name="Vadde Manjula Murari" userId="c63de8b81e90ef8a" providerId="LiveId" clId="{0A7C10F1-E351-4FF9-972F-30EF5E198B78}" dt="2023-05-01T18:23:00.073" v="940" actId="478"/>
          <ac:picMkLst>
            <pc:docMk/>
            <pc:sldMk cId="1373961291" sldId="288"/>
            <ac:picMk id="2057" creationId="{B2AD523E-7007-2821-494A-940895018508}"/>
          </ac:picMkLst>
        </pc:picChg>
        <pc:picChg chg="add del mod">
          <ac:chgData name="Vadde Manjula Murari" userId="c63de8b81e90ef8a" providerId="LiveId" clId="{0A7C10F1-E351-4FF9-972F-30EF5E198B78}" dt="2023-05-01T18:23:00.073" v="940" actId="478"/>
          <ac:picMkLst>
            <pc:docMk/>
            <pc:sldMk cId="1373961291" sldId="288"/>
            <ac:picMk id="2058" creationId="{F2BB704B-CD36-7707-E075-D8BFED40B7B1}"/>
          </ac:picMkLst>
        </pc:picChg>
      </pc:sldChg>
      <pc:sldChg chg="addSp delSp modSp new mod modAnim">
        <pc:chgData name="Vadde Manjula Murari" userId="c63de8b81e90ef8a" providerId="LiveId" clId="{0A7C10F1-E351-4FF9-972F-30EF5E198B78}" dt="2023-05-01T18:46:43.075" v="2172" actId="14100"/>
        <pc:sldMkLst>
          <pc:docMk/>
          <pc:sldMk cId="1561837753" sldId="289"/>
        </pc:sldMkLst>
        <pc:spChg chg="mod">
          <ac:chgData name="Vadde Manjula Murari" userId="c63de8b81e90ef8a" providerId="LiveId" clId="{0A7C10F1-E351-4FF9-972F-30EF5E198B78}" dt="2023-05-01T18:43:13.179" v="2136" actId="20577"/>
          <ac:spMkLst>
            <pc:docMk/>
            <pc:sldMk cId="1561837753" sldId="289"/>
            <ac:spMk id="2" creationId="{676EF8A4-28D6-1410-4189-AEA4950A7218}"/>
          </ac:spMkLst>
        </pc:spChg>
        <pc:spChg chg="del mod">
          <ac:chgData name="Vadde Manjula Murari" userId="c63de8b81e90ef8a" providerId="LiveId" clId="{0A7C10F1-E351-4FF9-972F-30EF5E198B78}" dt="2023-05-01T18:44:39.555" v="2153"/>
          <ac:spMkLst>
            <pc:docMk/>
            <pc:sldMk cId="1561837753" sldId="289"/>
            <ac:spMk id="3" creationId="{52DC9E60-DD15-88E5-DB43-BB7FE2FF55A0}"/>
          </ac:spMkLst>
        </pc:spChg>
        <pc:picChg chg="add del mod">
          <ac:chgData name="Vadde Manjula Murari" userId="c63de8b81e90ef8a" providerId="LiveId" clId="{0A7C10F1-E351-4FF9-972F-30EF5E198B78}" dt="2023-05-01T18:45:49.783" v="2162" actId="21"/>
          <ac:picMkLst>
            <pc:docMk/>
            <pc:sldMk cId="1561837753" sldId="289"/>
            <ac:picMk id="4" creationId="{62984C6F-83CA-3B72-9F2B-21A79E08CFFD}"/>
          </ac:picMkLst>
        </pc:picChg>
        <pc:picChg chg="add del mod">
          <ac:chgData name="Vadde Manjula Murari" userId="c63de8b81e90ef8a" providerId="LiveId" clId="{0A7C10F1-E351-4FF9-972F-30EF5E198B78}" dt="2023-05-01T18:45:47.633" v="2161" actId="478"/>
          <ac:picMkLst>
            <pc:docMk/>
            <pc:sldMk cId="1561837753" sldId="289"/>
            <ac:picMk id="5" creationId="{D63D0C1F-87E6-A44A-D0C4-1E96929DE0EC}"/>
          </ac:picMkLst>
        </pc:picChg>
        <pc:picChg chg="add del mod">
          <ac:chgData name="Vadde Manjula Murari" userId="c63de8b81e90ef8a" providerId="LiveId" clId="{0A7C10F1-E351-4FF9-972F-30EF5E198B78}" dt="2023-05-01T18:45:43.062" v="2159" actId="478"/>
          <ac:picMkLst>
            <pc:docMk/>
            <pc:sldMk cId="1561837753" sldId="289"/>
            <ac:picMk id="6" creationId="{4E7A542C-6001-2E44-4695-2EC7A9E40139}"/>
          </ac:picMkLst>
        </pc:picChg>
        <pc:picChg chg="add del mod">
          <ac:chgData name="Vadde Manjula Murari" userId="c63de8b81e90ef8a" providerId="LiveId" clId="{0A7C10F1-E351-4FF9-972F-30EF5E198B78}" dt="2023-05-01T18:45:45.184" v="2160" actId="478"/>
          <ac:picMkLst>
            <pc:docMk/>
            <pc:sldMk cId="1561837753" sldId="289"/>
            <ac:picMk id="7" creationId="{C744854C-3DA0-1F91-6107-BC6921954394}"/>
          </ac:picMkLst>
        </pc:picChg>
        <pc:picChg chg="add mod">
          <ac:chgData name="Vadde Manjula Murari" userId="c63de8b81e90ef8a" providerId="LiveId" clId="{0A7C10F1-E351-4FF9-972F-30EF5E198B78}" dt="2023-05-01T18:46:43.075" v="2172" actId="14100"/>
          <ac:picMkLst>
            <pc:docMk/>
            <pc:sldMk cId="1561837753" sldId="289"/>
            <ac:picMk id="8" creationId="{E7539A5A-2899-708E-EB04-FAC037F2DF7D}"/>
          </ac:picMkLst>
        </pc:picChg>
        <pc:picChg chg="add mod">
          <ac:chgData name="Vadde Manjula Murari" userId="c63de8b81e90ef8a" providerId="LiveId" clId="{0A7C10F1-E351-4FF9-972F-30EF5E198B78}" dt="2023-05-01T18:46:34.850" v="2170" actId="14100"/>
          <ac:picMkLst>
            <pc:docMk/>
            <pc:sldMk cId="1561837753" sldId="289"/>
            <ac:picMk id="9" creationId="{5B2AE39C-819C-E825-3ED2-DDC51BE466BF}"/>
          </ac:picMkLst>
        </pc:picChg>
      </pc:sldChg>
      <pc:sldChg chg="modSp new mod">
        <pc:chgData name="Vadde Manjula Murari" userId="c63de8b81e90ef8a" providerId="LiveId" clId="{0A7C10F1-E351-4FF9-972F-30EF5E198B78}" dt="2023-05-01T18:53:33.668" v="2209" actId="2711"/>
        <pc:sldMkLst>
          <pc:docMk/>
          <pc:sldMk cId="2405373120" sldId="290"/>
        </pc:sldMkLst>
        <pc:spChg chg="mod">
          <ac:chgData name="Vadde Manjula Murari" userId="c63de8b81e90ef8a" providerId="LiveId" clId="{0A7C10F1-E351-4FF9-972F-30EF5E198B78}" dt="2023-05-01T18:51:15.599" v="2181"/>
          <ac:spMkLst>
            <pc:docMk/>
            <pc:sldMk cId="2405373120" sldId="290"/>
            <ac:spMk id="2" creationId="{2DA596D2-4C1B-079B-9B07-80085D625C2F}"/>
          </ac:spMkLst>
        </pc:spChg>
        <pc:spChg chg="mod">
          <ac:chgData name="Vadde Manjula Murari" userId="c63de8b81e90ef8a" providerId="LiveId" clId="{0A7C10F1-E351-4FF9-972F-30EF5E198B78}" dt="2023-05-01T18:53:33.668" v="2209" actId="2711"/>
          <ac:spMkLst>
            <pc:docMk/>
            <pc:sldMk cId="2405373120" sldId="290"/>
            <ac:spMk id="3" creationId="{AB189CAE-A8AC-DC85-B364-CF96CB6EDF7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B6E304-8805-4116-8EAA-15F4CE910A1B}"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9D5485-82BA-4F67-B808-B7FF0A355E5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4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6E304-8805-4116-8EAA-15F4CE910A1B}"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9D5485-82BA-4F67-B808-B7FF0A355E5F}" type="slidenum">
              <a:rPr lang="en-IN" smtClean="0"/>
              <a:t>‹#›</a:t>
            </a:fld>
            <a:endParaRPr lang="en-IN"/>
          </a:p>
        </p:txBody>
      </p:sp>
    </p:spTree>
    <p:extLst>
      <p:ext uri="{BB962C8B-B14F-4D97-AF65-F5344CB8AC3E}">
        <p14:creationId xmlns:p14="http://schemas.microsoft.com/office/powerpoint/2010/main" val="3939585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6E304-8805-4116-8EAA-15F4CE910A1B}"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9D5485-82BA-4F67-B808-B7FF0A355E5F}" type="slidenum">
              <a:rPr lang="en-IN" smtClean="0"/>
              <a:t>‹#›</a:t>
            </a:fld>
            <a:endParaRPr lang="en-IN"/>
          </a:p>
        </p:txBody>
      </p:sp>
    </p:spTree>
    <p:extLst>
      <p:ext uri="{BB962C8B-B14F-4D97-AF65-F5344CB8AC3E}">
        <p14:creationId xmlns:p14="http://schemas.microsoft.com/office/powerpoint/2010/main" val="14989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6E304-8805-4116-8EAA-15F4CE910A1B}"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9D5485-82BA-4F67-B808-B7FF0A355E5F}" type="slidenum">
              <a:rPr lang="en-IN" smtClean="0"/>
              <a:t>‹#›</a:t>
            </a:fld>
            <a:endParaRPr lang="en-IN"/>
          </a:p>
        </p:txBody>
      </p:sp>
    </p:spTree>
    <p:extLst>
      <p:ext uri="{BB962C8B-B14F-4D97-AF65-F5344CB8AC3E}">
        <p14:creationId xmlns:p14="http://schemas.microsoft.com/office/powerpoint/2010/main" val="2520854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B6E304-8805-4116-8EAA-15F4CE910A1B}" type="datetimeFigureOut">
              <a:rPr lang="en-IN" smtClean="0"/>
              <a:t>01-05-2023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9D5485-82BA-4F67-B808-B7FF0A355E5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905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6E304-8805-4116-8EAA-15F4CE910A1B}" type="datetimeFigureOut">
              <a:rPr lang="en-IN" smtClean="0"/>
              <a:t>01-05-2023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9D5485-82BA-4F67-B808-B7FF0A355E5F}" type="slidenum">
              <a:rPr lang="en-IN" smtClean="0"/>
              <a:t>‹#›</a:t>
            </a:fld>
            <a:endParaRPr lang="en-IN"/>
          </a:p>
        </p:txBody>
      </p:sp>
    </p:spTree>
    <p:extLst>
      <p:ext uri="{BB962C8B-B14F-4D97-AF65-F5344CB8AC3E}">
        <p14:creationId xmlns:p14="http://schemas.microsoft.com/office/powerpoint/2010/main" val="113766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B6E304-8805-4116-8EAA-15F4CE910A1B}" type="datetimeFigureOut">
              <a:rPr lang="en-IN" smtClean="0"/>
              <a:t>01-05-2023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9D5485-82BA-4F67-B808-B7FF0A355E5F}" type="slidenum">
              <a:rPr lang="en-IN" smtClean="0"/>
              <a:t>‹#›</a:t>
            </a:fld>
            <a:endParaRPr lang="en-IN"/>
          </a:p>
        </p:txBody>
      </p:sp>
    </p:spTree>
    <p:extLst>
      <p:ext uri="{BB962C8B-B14F-4D97-AF65-F5344CB8AC3E}">
        <p14:creationId xmlns:p14="http://schemas.microsoft.com/office/powerpoint/2010/main" val="2736272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B6E304-8805-4116-8EAA-15F4CE910A1B}" type="datetimeFigureOut">
              <a:rPr lang="en-IN" smtClean="0"/>
              <a:t>01-05-2023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9D5485-82BA-4F67-B808-B7FF0A355E5F}" type="slidenum">
              <a:rPr lang="en-IN" smtClean="0"/>
              <a:t>‹#›</a:t>
            </a:fld>
            <a:endParaRPr lang="en-IN"/>
          </a:p>
        </p:txBody>
      </p:sp>
    </p:spTree>
    <p:extLst>
      <p:ext uri="{BB962C8B-B14F-4D97-AF65-F5344CB8AC3E}">
        <p14:creationId xmlns:p14="http://schemas.microsoft.com/office/powerpoint/2010/main" val="395939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5B6E304-8805-4116-8EAA-15F4CE910A1B}" type="datetimeFigureOut">
              <a:rPr lang="en-IN" smtClean="0"/>
              <a:t>01-05-2023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39D5485-82BA-4F67-B808-B7FF0A355E5F}" type="slidenum">
              <a:rPr lang="en-IN" smtClean="0"/>
              <a:t>‹#›</a:t>
            </a:fld>
            <a:endParaRPr lang="en-IN"/>
          </a:p>
        </p:txBody>
      </p:sp>
    </p:spTree>
    <p:extLst>
      <p:ext uri="{BB962C8B-B14F-4D97-AF65-F5344CB8AC3E}">
        <p14:creationId xmlns:p14="http://schemas.microsoft.com/office/powerpoint/2010/main" val="1887320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5B6E304-8805-4116-8EAA-15F4CE910A1B}" type="datetimeFigureOut">
              <a:rPr lang="en-IN" smtClean="0"/>
              <a:t>01-05-2023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39D5485-82BA-4F67-B808-B7FF0A355E5F}" type="slidenum">
              <a:rPr lang="en-IN" smtClean="0"/>
              <a:t>‹#›</a:t>
            </a:fld>
            <a:endParaRPr lang="en-IN"/>
          </a:p>
        </p:txBody>
      </p:sp>
    </p:spTree>
    <p:extLst>
      <p:ext uri="{BB962C8B-B14F-4D97-AF65-F5344CB8AC3E}">
        <p14:creationId xmlns:p14="http://schemas.microsoft.com/office/powerpoint/2010/main" val="61933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B6E304-8805-4116-8EAA-15F4CE910A1B}" type="datetimeFigureOut">
              <a:rPr lang="en-IN" smtClean="0"/>
              <a:t>01-05-2023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9D5485-82BA-4F67-B808-B7FF0A355E5F}" type="slidenum">
              <a:rPr lang="en-IN" smtClean="0"/>
              <a:t>‹#›</a:t>
            </a:fld>
            <a:endParaRPr lang="en-IN"/>
          </a:p>
        </p:txBody>
      </p:sp>
    </p:spTree>
    <p:extLst>
      <p:ext uri="{BB962C8B-B14F-4D97-AF65-F5344CB8AC3E}">
        <p14:creationId xmlns:p14="http://schemas.microsoft.com/office/powerpoint/2010/main" val="62965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5B6E304-8805-4116-8EAA-15F4CE910A1B}" type="datetimeFigureOut">
              <a:rPr lang="en-IN" smtClean="0"/>
              <a:t>01-05-2023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39D5485-82BA-4F67-B808-B7FF0A355E5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013666"/>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B6F85A-D163-EEC0-42DA-1882141280FC}"/>
              </a:ext>
            </a:extLst>
          </p:cNvPr>
          <p:cNvSpPr>
            <a:spLocks noGrp="1"/>
          </p:cNvSpPr>
          <p:nvPr>
            <p:ph type="ctrTitle"/>
          </p:nvPr>
        </p:nvSpPr>
        <p:spPr>
          <a:xfrm>
            <a:off x="1097280" y="758952"/>
            <a:ext cx="9926320" cy="3569208"/>
          </a:xfrm>
        </p:spPr>
        <p:txBody>
          <a:bodyPr>
            <a:normAutofit fontScale="90000"/>
          </a:bodyPr>
          <a:lstStyle/>
          <a:p>
            <a:r>
              <a:rPr lang="en-IN" dirty="0">
                <a:solidFill>
                  <a:schemeClr val="accent3">
                    <a:lumMod val="50000"/>
                  </a:schemeClr>
                </a:solidFill>
              </a:rPr>
              <a:t>Crack Detection Using Convolutional Neural Network and plotting coordinates of the cracks</a:t>
            </a:r>
          </a:p>
        </p:txBody>
      </p:sp>
      <p:sp>
        <p:nvSpPr>
          <p:cNvPr id="8" name="Subtitle 7">
            <a:extLst>
              <a:ext uri="{FF2B5EF4-FFF2-40B4-BE49-F238E27FC236}">
                <a16:creationId xmlns:a16="http://schemas.microsoft.com/office/drawing/2014/main" id="{85D19C3D-7C8F-C5FA-5934-122541459107}"/>
              </a:ext>
            </a:extLst>
          </p:cNvPr>
          <p:cNvSpPr>
            <a:spLocks noGrp="1"/>
          </p:cNvSpPr>
          <p:nvPr>
            <p:ph type="subTitle" idx="1"/>
          </p:nvPr>
        </p:nvSpPr>
        <p:spPr>
          <a:xfrm>
            <a:off x="8768080" y="4500880"/>
            <a:ext cx="3068320" cy="1513839"/>
          </a:xfrm>
        </p:spPr>
        <p:txBody>
          <a:bodyPr>
            <a:normAutofit/>
          </a:bodyPr>
          <a:lstStyle/>
          <a:p>
            <a:r>
              <a:rPr lang="en-IN" b="1" dirty="0">
                <a:solidFill>
                  <a:schemeClr val="tx1"/>
                </a:solidFill>
                <a:latin typeface="+mn-lt"/>
              </a:rPr>
              <a:t>VADDE MANJULA </a:t>
            </a:r>
            <a:r>
              <a:rPr lang="en-IN" b="1" dirty="0" err="1">
                <a:solidFill>
                  <a:schemeClr val="tx1"/>
                </a:solidFill>
                <a:latin typeface="+mn-lt"/>
              </a:rPr>
              <a:t>MURARi</a:t>
            </a:r>
            <a:endParaRPr lang="en-IN" b="1" dirty="0">
              <a:solidFill>
                <a:schemeClr val="tx1"/>
              </a:solidFill>
              <a:latin typeface="+mn-lt"/>
            </a:endParaRPr>
          </a:p>
          <a:p>
            <a:r>
              <a:rPr lang="en-IN" b="1" dirty="0">
                <a:solidFill>
                  <a:schemeClr val="tx1"/>
                </a:solidFill>
                <a:latin typeface="+mn-lt"/>
              </a:rPr>
              <a:t>19CE31001</a:t>
            </a:r>
          </a:p>
        </p:txBody>
      </p:sp>
      <p:sp>
        <p:nvSpPr>
          <p:cNvPr id="2" name="TextBox 1">
            <a:extLst>
              <a:ext uri="{FF2B5EF4-FFF2-40B4-BE49-F238E27FC236}">
                <a16:creationId xmlns:a16="http://schemas.microsoft.com/office/drawing/2014/main" id="{16C0CD09-4D71-BB0A-9645-B878CFA8DB62}"/>
              </a:ext>
            </a:extLst>
          </p:cNvPr>
          <p:cNvSpPr txBox="1"/>
          <p:nvPr/>
        </p:nvSpPr>
        <p:spPr>
          <a:xfrm>
            <a:off x="-1041400" y="4754584"/>
            <a:ext cx="6146800" cy="1218795"/>
          </a:xfrm>
          <a:prstGeom prst="rect">
            <a:avLst/>
          </a:prstGeom>
          <a:noFill/>
        </p:spPr>
        <p:txBody>
          <a:bodyPr wrap="square" rtlCol="0">
            <a:spAutoFit/>
          </a:bodyPr>
          <a:lstStyle/>
          <a:p>
            <a:pPr marL="2143125">
              <a:lnSpc>
                <a:spcPct val="115000"/>
              </a:lnSpc>
            </a:pPr>
            <a:r>
              <a:rPr lang="en-US" sz="2400" b="1" dirty="0">
                <a:solidFill>
                  <a:srgbClr val="000000"/>
                </a:solidFill>
                <a:effectLst/>
                <a:ea typeface="Times New Roman" panose="02020603050405020304" pitchFamily="18" charset="0"/>
              </a:rPr>
              <a:t>Under the supervision of</a:t>
            </a:r>
            <a:endParaRPr lang="en-IN" sz="2400" b="1" dirty="0">
              <a:effectLst/>
              <a:ea typeface="Times New Roman" panose="02020603050405020304" pitchFamily="18" charset="0"/>
            </a:endParaRPr>
          </a:p>
          <a:p>
            <a:pPr marL="2143125">
              <a:lnSpc>
                <a:spcPct val="115000"/>
              </a:lnSpc>
            </a:pPr>
            <a:r>
              <a:rPr lang="en-US" sz="2400" b="1" dirty="0">
                <a:solidFill>
                  <a:srgbClr val="000000"/>
                </a:solidFill>
                <a:effectLst/>
                <a:ea typeface="Times New Roman" panose="02020603050405020304" pitchFamily="18" charset="0"/>
              </a:rPr>
              <a:t>Professor </a:t>
            </a:r>
            <a:r>
              <a:rPr lang="en-US" sz="2400" b="1" dirty="0" err="1">
                <a:solidFill>
                  <a:srgbClr val="000000"/>
                </a:solidFill>
                <a:effectLst/>
                <a:ea typeface="Times New Roman" panose="02020603050405020304" pitchFamily="18" charset="0"/>
              </a:rPr>
              <a:t>Damodar</a:t>
            </a:r>
            <a:r>
              <a:rPr lang="en-US" sz="2400" b="1" dirty="0">
                <a:solidFill>
                  <a:srgbClr val="000000"/>
                </a:solidFill>
                <a:effectLst/>
                <a:ea typeface="Times New Roman" panose="02020603050405020304" pitchFamily="18" charset="0"/>
              </a:rPr>
              <a:t> </a:t>
            </a:r>
            <a:r>
              <a:rPr lang="en-US" sz="2400" b="1" dirty="0" err="1">
                <a:solidFill>
                  <a:srgbClr val="000000"/>
                </a:solidFill>
                <a:effectLst/>
                <a:ea typeface="Times New Roman" panose="02020603050405020304" pitchFamily="18" charset="0"/>
              </a:rPr>
              <a:t>Maity</a:t>
            </a:r>
            <a:endParaRPr lang="en-IN" sz="2400" b="1" dirty="0">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4265970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DAA7B-3B9E-0141-DE5B-A08D20DBE9C9}"/>
              </a:ext>
            </a:extLst>
          </p:cNvPr>
          <p:cNvSpPr>
            <a:spLocks noGrp="1"/>
          </p:cNvSpPr>
          <p:nvPr>
            <p:ph type="title"/>
          </p:nvPr>
        </p:nvSpPr>
        <p:spPr>
          <a:xfrm>
            <a:off x="1219200" y="286603"/>
            <a:ext cx="9936480" cy="1450757"/>
          </a:xfrm>
        </p:spPr>
        <p:txBody>
          <a:bodyPr/>
          <a:lstStyle/>
          <a:p>
            <a:r>
              <a:rPr lang="en-IN" dirty="0"/>
              <a:t>Image Thresholding</a:t>
            </a:r>
          </a:p>
        </p:txBody>
      </p:sp>
      <p:sp>
        <p:nvSpPr>
          <p:cNvPr id="3" name="Content Placeholder 2">
            <a:extLst>
              <a:ext uri="{FF2B5EF4-FFF2-40B4-BE49-F238E27FC236}">
                <a16:creationId xmlns:a16="http://schemas.microsoft.com/office/drawing/2014/main" id="{9C45860A-3C59-A745-C0FE-4FB6889A7739}"/>
              </a:ext>
            </a:extLst>
          </p:cNvPr>
          <p:cNvSpPr>
            <a:spLocks noGrp="1"/>
          </p:cNvSpPr>
          <p:nvPr>
            <p:ph idx="1"/>
          </p:nvPr>
        </p:nvSpPr>
        <p:spPr>
          <a:xfrm>
            <a:off x="1219200" y="1944414"/>
            <a:ext cx="7651532" cy="4228633"/>
          </a:xfrm>
        </p:spPr>
        <p:txBody>
          <a:bodyPr>
            <a:normAutofit fontScale="92500" lnSpcReduction="20000"/>
          </a:bodyPr>
          <a:lstStyle/>
          <a:p>
            <a:pPr>
              <a:buFont typeface="Arial" panose="020B0604020202020204" pitchFamily="34" charset="0"/>
              <a:buChar char="•"/>
            </a:pPr>
            <a:r>
              <a:rPr lang="en-US" dirty="0">
                <a:solidFill>
                  <a:schemeClr val="tx1"/>
                </a:solidFill>
                <a:effectLst/>
                <a:ea typeface="Times New Roman" panose="02020603050405020304" pitchFamily="18" charset="0"/>
                <a:cs typeface="Cambria" panose="02040503050406030204" pitchFamily="18" charset="0"/>
              </a:rPr>
              <a:t>Image thresholding is a technique used in image processing to separate an image into two parts: the foreground and the background. </a:t>
            </a:r>
          </a:p>
          <a:p>
            <a:pPr>
              <a:buFont typeface="Arial" panose="020B0604020202020204" pitchFamily="34" charset="0"/>
              <a:buChar char="•"/>
            </a:pPr>
            <a:r>
              <a:rPr lang="en-US" dirty="0">
                <a:solidFill>
                  <a:schemeClr val="tx1"/>
                </a:solidFill>
                <a:effectLst/>
                <a:ea typeface="Times New Roman" panose="02020603050405020304" pitchFamily="18" charset="0"/>
                <a:cs typeface="Cambria" panose="02040503050406030204" pitchFamily="18" charset="0"/>
              </a:rPr>
              <a:t>The foreground refers to the object or region of interest in the image, while the background refers to everything else.</a:t>
            </a:r>
          </a:p>
          <a:p>
            <a:pPr>
              <a:buFont typeface="Arial" panose="020B0604020202020204" pitchFamily="34" charset="0"/>
              <a:buChar char="•"/>
            </a:pPr>
            <a:r>
              <a:rPr lang="en-US" dirty="0">
                <a:solidFill>
                  <a:schemeClr val="tx1"/>
                </a:solidFill>
                <a:effectLst/>
                <a:ea typeface="Times New Roman" panose="02020603050405020304" pitchFamily="18" charset="0"/>
                <a:cs typeface="Cambria" panose="02040503050406030204" pitchFamily="18" charset="0"/>
              </a:rPr>
              <a:t>Thresholding works by setting a threshold value, which is a pixel intensity value, and then classifying all pixels in the image as either foreground or background based on whether their intensity value is above or below the threshold value.</a:t>
            </a:r>
          </a:p>
          <a:p>
            <a:pPr>
              <a:buFont typeface="Arial" panose="020B0604020202020204" pitchFamily="34" charset="0"/>
              <a:buChar char="•"/>
            </a:pPr>
            <a:r>
              <a:rPr lang="en-US" dirty="0">
                <a:solidFill>
                  <a:schemeClr val="tx1"/>
                </a:solidFill>
                <a:effectLst/>
                <a:ea typeface="Times New Roman" panose="02020603050405020304" pitchFamily="18" charset="0"/>
                <a:cs typeface="Cambria" panose="02040503050406030204" pitchFamily="18" charset="0"/>
              </a:rPr>
              <a:t>All the pixels that are boosted are counted as non cracked region and pixels that are reduced is counted as cracked region. Each pixel is considered to have unit area.</a:t>
            </a:r>
          </a:p>
          <a:p>
            <a:pPr>
              <a:buFont typeface="Arial" panose="020B0604020202020204" pitchFamily="34" charset="0"/>
              <a:buChar char="•"/>
            </a:pPr>
            <a:r>
              <a:rPr lang="en-US" dirty="0">
                <a:solidFill>
                  <a:schemeClr val="tx1"/>
                </a:solidFill>
                <a:effectLst/>
                <a:ea typeface="Times New Roman" panose="02020603050405020304" pitchFamily="18" charset="0"/>
                <a:cs typeface="Cambria" panose="02040503050406030204" pitchFamily="18" charset="0"/>
              </a:rPr>
              <a:t>3 channeled BGR image to 2D GRAY_SCALE </a:t>
            </a:r>
            <a:r>
              <a:rPr lang="en-US" dirty="0">
                <a:solidFill>
                  <a:schemeClr val="tx1"/>
                </a:solidFill>
                <a:ea typeface="Times New Roman" panose="02020603050405020304" pitchFamily="18" charset="0"/>
                <a:cs typeface="Cambria" panose="02040503050406030204" pitchFamily="18" charset="0"/>
              </a:rPr>
              <a:t> ⟹ Assign a threshold value ⟹ Boost pixel or reduce pixel ⟹ Boosted pixel converted to GRAY_SCALE pixel ⟹ Image is converted to 3D BGR ⟹ Crack region pixels are assigned red color.</a:t>
            </a:r>
          </a:p>
          <a:p>
            <a:pPr>
              <a:buFont typeface="Arial" panose="020B0604020202020204" pitchFamily="34" charset="0"/>
              <a:buChar char="•"/>
            </a:pPr>
            <a:endParaRPr lang="en-IN" dirty="0">
              <a:solidFill>
                <a:schemeClr val="tx1"/>
              </a:solidFill>
              <a:effectLst/>
              <a:ea typeface="Times New Roman" panose="02020603050405020304" pitchFamily="18" charset="0"/>
            </a:endParaRPr>
          </a:p>
          <a:p>
            <a:pPr>
              <a:buFont typeface="Arial" panose="020B0604020202020204" pitchFamily="34" charset="0"/>
              <a:buChar char="•"/>
            </a:pPr>
            <a:endParaRPr lang="en-IN" sz="2800" dirty="0"/>
          </a:p>
        </p:txBody>
      </p:sp>
      <p:pic>
        <p:nvPicPr>
          <p:cNvPr id="1027" name="Picture 7">
            <a:extLst>
              <a:ext uri="{FF2B5EF4-FFF2-40B4-BE49-F238E27FC236}">
                <a16:creationId xmlns:a16="http://schemas.microsoft.com/office/drawing/2014/main" id="{F88353FC-FA33-2B73-D7B7-C90860B0A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777" y="34444"/>
            <a:ext cx="21018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8">
            <a:extLst>
              <a:ext uri="{FF2B5EF4-FFF2-40B4-BE49-F238E27FC236}">
                <a16:creationId xmlns:a16="http://schemas.microsoft.com/office/drawing/2014/main" id="{AE4A258D-84CA-CA6A-D908-25D5A8BC9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627" y="1979846"/>
            <a:ext cx="1905000" cy="17018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9">
            <a:extLst>
              <a:ext uri="{FF2B5EF4-FFF2-40B4-BE49-F238E27FC236}">
                <a16:creationId xmlns:a16="http://schemas.microsoft.com/office/drawing/2014/main" id="{D511798E-11CC-28CF-F23D-BAC190667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2201" y="4112112"/>
            <a:ext cx="2101851" cy="1682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8B99B757-19FC-432B-8326-6282CDDC3250}"/>
              </a:ext>
            </a:extLst>
          </p:cNvPr>
          <p:cNvSpPr>
            <a:spLocks noChangeArrowheads="1"/>
          </p:cNvSpPr>
          <p:nvPr/>
        </p:nvSpPr>
        <p:spPr bwMode="auto">
          <a:xfrm>
            <a:off x="8992870" y="9889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6">
            <a:extLst>
              <a:ext uri="{FF2B5EF4-FFF2-40B4-BE49-F238E27FC236}">
                <a16:creationId xmlns:a16="http://schemas.microsoft.com/office/drawing/2014/main" id="{F136F21D-8A3D-9A52-19BC-69742910314E}"/>
              </a:ext>
            </a:extLst>
          </p:cNvPr>
          <p:cNvSpPr>
            <a:spLocks noChangeArrowheads="1"/>
          </p:cNvSpPr>
          <p:nvPr/>
        </p:nvSpPr>
        <p:spPr bwMode="auto">
          <a:xfrm>
            <a:off x="9450070" y="65451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CA3F2695-ED0B-2673-8BAD-DAEDBF478164}"/>
              </a:ext>
            </a:extLst>
          </p:cNvPr>
          <p:cNvSpPr txBox="1"/>
          <p:nvPr/>
        </p:nvSpPr>
        <p:spPr>
          <a:xfrm>
            <a:off x="9658323" y="1687811"/>
            <a:ext cx="1786759" cy="369332"/>
          </a:xfrm>
          <a:prstGeom prst="rect">
            <a:avLst/>
          </a:prstGeom>
          <a:noFill/>
        </p:spPr>
        <p:txBody>
          <a:bodyPr wrap="square" rtlCol="0">
            <a:spAutoFit/>
          </a:bodyPr>
          <a:lstStyle/>
          <a:p>
            <a:r>
              <a:rPr lang="en-IN" dirty="0"/>
              <a:t>Original image</a:t>
            </a:r>
          </a:p>
        </p:txBody>
      </p:sp>
      <p:sp>
        <p:nvSpPr>
          <p:cNvPr id="8" name="TextBox 7">
            <a:extLst>
              <a:ext uri="{FF2B5EF4-FFF2-40B4-BE49-F238E27FC236}">
                <a16:creationId xmlns:a16="http://schemas.microsoft.com/office/drawing/2014/main" id="{539C4ECC-DB0D-12FB-4315-8CDF2DCDFF2C}"/>
              </a:ext>
            </a:extLst>
          </p:cNvPr>
          <p:cNvSpPr txBox="1"/>
          <p:nvPr/>
        </p:nvSpPr>
        <p:spPr>
          <a:xfrm flipH="1">
            <a:off x="9599202" y="3610123"/>
            <a:ext cx="1904999" cy="369332"/>
          </a:xfrm>
          <a:prstGeom prst="rect">
            <a:avLst/>
          </a:prstGeom>
          <a:noFill/>
        </p:spPr>
        <p:txBody>
          <a:bodyPr wrap="square" rtlCol="0">
            <a:spAutoFit/>
          </a:bodyPr>
          <a:lstStyle/>
          <a:p>
            <a:r>
              <a:rPr lang="en-IN" dirty="0"/>
              <a:t>Threshold Image</a:t>
            </a:r>
          </a:p>
        </p:txBody>
      </p:sp>
      <p:sp>
        <p:nvSpPr>
          <p:cNvPr id="9" name="TextBox 8">
            <a:extLst>
              <a:ext uri="{FF2B5EF4-FFF2-40B4-BE49-F238E27FC236}">
                <a16:creationId xmlns:a16="http://schemas.microsoft.com/office/drawing/2014/main" id="{5F888E7B-A171-F744-F568-FCE960E6D8CC}"/>
              </a:ext>
            </a:extLst>
          </p:cNvPr>
          <p:cNvSpPr txBox="1"/>
          <p:nvPr/>
        </p:nvSpPr>
        <p:spPr>
          <a:xfrm>
            <a:off x="9658323" y="5745358"/>
            <a:ext cx="1687304" cy="369332"/>
          </a:xfrm>
          <a:prstGeom prst="rect">
            <a:avLst/>
          </a:prstGeom>
          <a:noFill/>
        </p:spPr>
        <p:txBody>
          <a:bodyPr wrap="square" rtlCol="0">
            <a:spAutoFit/>
          </a:bodyPr>
          <a:lstStyle/>
          <a:p>
            <a:r>
              <a:rPr lang="en-IN" dirty="0"/>
              <a:t>Modified Image</a:t>
            </a:r>
          </a:p>
        </p:txBody>
      </p:sp>
    </p:spTree>
    <p:extLst>
      <p:ext uri="{BB962C8B-B14F-4D97-AF65-F5344CB8AC3E}">
        <p14:creationId xmlns:p14="http://schemas.microsoft.com/office/powerpoint/2010/main" val="2233383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9997-A58E-D5EC-3250-413D53AB2F27}"/>
              </a:ext>
            </a:extLst>
          </p:cNvPr>
          <p:cNvSpPr>
            <a:spLocks noGrp="1"/>
          </p:cNvSpPr>
          <p:nvPr>
            <p:ph type="title"/>
          </p:nvPr>
        </p:nvSpPr>
        <p:spPr/>
        <p:txBody>
          <a:bodyPr/>
          <a:lstStyle/>
          <a:p>
            <a:r>
              <a:rPr lang="en-IN" dirty="0"/>
              <a:t>Properties of Crack</a:t>
            </a:r>
          </a:p>
        </p:txBody>
      </p:sp>
      <p:sp>
        <p:nvSpPr>
          <p:cNvPr id="3" name="Content Placeholder 2">
            <a:extLst>
              <a:ext uri="{FF2B5EF4-FFF2-40B4-BE49-F238E27FC236}">
                <a16:creationId xmlns:a16="http://schemas.microsoft.com/office/drawing/2014/main" id="{F4799F8A-742C-1250-8EE7-ED06E78C0120}"/>
              </a:ext>
            </a:extLst>
          </p:cNvPr>
          <p:cNvSpPr>
            <a:spLocks noGrp="1"/>
          </p:cNvSpPr>
          <p:nvPr>
            <p:ph idx="1"/>
          </p:nvPr>
        </p:nvSpPr>
        <p:spPr>
          <a:xfrm>
            <a:off x="1097280" y="1845734"/>
            <a:ext cx="8636000" cy="4023360"/>
          </a:xfrm>
        </p:spPr>
        <p:txBody>
          <a:bodyPr>
            <a:normAutofit fontScale="77500" lnSpcReduction="20000"/>
          </a:bodyPr>
          <a:lstStyle/>
          <a:p>
            <a:pPr>
              <a:buFont typeface="Arial" panose="020B0604020202020204" pitchFamily="34" charset="0"/>
              <a:buChar char="•"/>
            </a:pPr>
            <a:r>
              <a:rPr lang="en-US" sz="2600" dirty="0">
                <a:solidFill>
                  <a:srgbClr val="000000"/>
                </a:solidFill>
                <a:effectLst/>
                <a:ea typeface="Times New Roman" panose="02020603050405020304" pitchFamily="18" charset="0"/>
                <a:cs typeface="Cambria" panose="02040503050406030204" pitchFamily="18" charset="0"/>
              </a:rPr>
              <a:t>The properties of crack, the length of the crack, average width of the crack and area of the crack are derived from an image which has crack. The length of the crack refers to the distance from one end of the crack to the other end.</a:t>
            </a:r>
          </a:p>
          <a:p>
            <a:pPr>
              <a:buFont typeface="Arial" panose="020B0604020202020204" pitchFamily="34" charset="0"/>
              <a:buChar char="•"/>
            </a:pPr>
            <a:r>
              <a:rPr lang="en-US" sz="2600" dirty="0">
                <a:solidFill>
                  <a:srgbClr val="000000"/>
                </a:solidFill>
                <a:effectLst/>
                <a:latin typeface="Cambria" panose="02040503050406030204" pitchFamily="18" charset="0"/>
                <a:ea typeface="Times New Roman" panose="02020603050405020304" pitchFamily="18" charset="0"/>
                <a:cs typeface="Cambria" panose="02040503050406030204" pitchFamily="18" charset="0"/>
              </a:rPr>
              <a:t>. </a:t>
            </a:r>
            <a:r>
              <a:rPr lang="en-US" sz="2600" dirty="0">
                <a:solidFill>
                  <a:srgbClr val="000000"/>
                </a:solidFill>
                <a:effectLst/>
                <a:ea typeface="Times New Roman" panose="02020603050405020304" pitchFamily="18" charset="0"/>
                <a:cs typeface="Cambria" panose="02040503050406030204" pitchFamily="18" charset="0"/>
              </a:rPr>
              <a:t>The scale of the image depends on type of camera we are using to click the images, the zoom in range we used, also at what distance is the camera is from the surface. The image shown about is the image clicked at 2m distance. </a:t>
            </a:r>
          </a:p>
          <a:p>
            <a:pPr>
              <a:buFont typeface="Arial" panose="020B0604020202020204" pitchFamily="34" charset="0"/>
              <a:buChar char="•"/>
            </a:pPr>
            <a:r>
              <a:rPr lang="en-US" sz="2600" dirty="0">
                <a:solidFill>
                  <a:srgbClr val="000000"/>
                </a:solidFill>
                <a:effectLst/>
                <a:ea typeface="Times New Roman" panose="02020603050405020304" pitchFamily="18" charset="0"/>
                <a:cs typeface="Cambria" panose="02040503050406030204" pitchFamily="18" charset="0"/>
              </a:rPr>
              <a:t>The algorithm implemented to get the length of the crack is:</a:t>
            </a:r>
            <a:endParaRPr lang="en-IN" sz="2600" dirty="0">
              <a:ea typeface="Times New Roman" panose="02020603050405020304" pitchFamily="18" charset="0"/>
            </a:endParaRPr>
          </a:p>
          <a:p>
            <a:pPr lvl="1">
              <a:buFont typeface="Wingdings" panose="05000000000000000000" pitchFamily="2" charset="2"/>
              <a:buChar char="Ø"/>
            </a:pPr>
            <a:r>
              <a:rPr lang="en-US" sz="2600" dirty="0">
                <a:solidFill>
                  <a:srgbClr val="000000"/>
                </a:solidFill>
                <a:ea typeface="Times New Roman" panose="02020603050405020304" pitchFamily="18" charset="0"/>
                <a:cs typeface="Cambria" panose="02040503050406030204" pitchFamily="18" charset="0"/>
              </a:rPr>
              <a:t>Segment</a:t>
            </a:r>
            <a:r>
              <a:rPr lang="en-US" sz="2600" dirty="0">
                <a:solidFill>
                  <a:srgbClr val="000000"/>
                </a:solidFill>
                <a:effectLst/>
                <a:ea typeface="Times New Roman" panose="02020603050405020304" pitchFamily="18" charset="0"/>
                <a:cs typeface="Cambria" panose="02040503050406030204" pitchFamily="18" charset="0"/>
              </a:rPr>
              <a:t> the image of any resolution equally with (120,120,3) resolution as shown.</a:t>
            </a:r>
          </a:p>
          <a:p>
            <a:pPr lvl="1">
              <a:buFont typeface="Wingdings" panose="05000000000000000000" pitchFamily="2" charset="2"/>
              <a:buChar char="Ø"/>
            </a:pPr>
            <a:r>
              <a:rPr lang="en-US" sz="2600" dirty="0">
                <a:solidFill>
                  <a:srgbClr val="000000"/>
                </a:solidFill>
                <a:effectLst/>
                <a:ea typeface="Times New Roman" panose="02020603050405020304" pitchFamily="18" charset="0"/>
                <a:cs typeface="Cambria" panose="02040503050406030204" pitchFamily="18" charset="0"/>
              </a:rPr>
              <a:t>Now every segment of the image is fed to the model and asked to predict if there is any crack in the image.</a:t>
            </a:r>
          </a:p>
          <a:p>
            <a:pPr lvl="1">
              <a:buFont typeface="Wingdings" panose="05000000000000000000" pitchFamily="2" charset="2"/>
              <a:buChar char="Ø"/>
            </a:pPr>
            <a:r>
              <a:rPr lang="en-US" sz="2600" dirty="0">
                <a:solidFill>
                  <a:srgbClr val="000000"/>
                </a:solidFill>
                <a:effectLst/>
                <a:ea typeface="Times New Roman" panose="02020603050405020304" pitchFamily="18" charset="0"/>
                <a:cs typeface="Cambria" panose="02040503050406030204" pitchFamily="18" charset="0"/>
              </a:rPr>
              <a:t>If there is crack in the image then image segment is converted to the GRAY_SCALE and threshold is done.</a:t>
            </a:r>
            <a:endParaRPr lang="en-IN" sz="2600" dirty="0">
              <a:effectLst/>
              <a:ea typeface="Times New Roman" panose="02020603050405020304" pitchFamily="18" charset="0"/>
            </a:endParaRPr>
          </a:p>
          <a:p>
            <a:pPr lvl="1">
              <a:buFont typeface="Wingdings" panose="05000000000000000000" pitchFamily="2" charset="2"/>
              <a:buChar char="Ø"/>
            </a:pPr>
            <a:r>
              <a:rPr lang="en-US" sz="2600" dirty="0">
                <a:solidFill>
                  <a:srgbClr val="000000"/>
                </a:solidFill>
                <a:ea typeface="Times New Roman" panose="02020603050405020304" pitchFamily="18" charset="0"/>
              </a:rPr>
              <a:t>Contours are made, contours which are very less and  very more relative to total area are eliminated.</a:t>
            </a:r>
            <a:endParaRPr lang="en-IN" sz="2600" dirty="0">
              <a:effectLst/>
              <a:ea typeface="Times New Roman" panose="02020603050405020304" pitchFamily="18" charset="0"/>
            </a:endParaRPr>
          </a:p>
          <a:p>
            <a:pPr lvl="1">
              <a:buFont typeface="Arial" panose="020B0604020202020204" pitchFamily="34" charset="0"/>
              <a:buChar char="•"/>
            </a:pPr>
            <a:endParaRPr lang="en-US" sz="2200" dirty="0">
              <a:solidFill>
                <a:srgbClr val="000000"/>
              </a:solidFill>
              <a:effectLst/>
              <a:ea typeface="Times New Roman" panose="02020603050405020304" pitchFamily="18" charset="0"/>
              <a:cs typeface="Cambria" panose="02040503050406030204" pitchFamily="18" charset="0"/>
            </a:endParaRPr>
          </a:p>
          <a:p>
            <a:pPr lvl="1">
              <a:buFont typeface="Arial" panose="020B0604020202020204" pitchFamily="34" charset="0"/>
              <a:buChar char="•"/>
            </a:pPr>
            <a:endParaRPr lang="en-US" sz="2200" dirty="0">
              <a:solidFill>
                <a:srgbClr val="000000"/>
              </a:solidFill>
              <a:effectLst/>
              <a:ea typeface="Times New Roman" panose="02020603050405020304" pitchFamily="18" charset="0"/>
              <a:cs typeface="Cambria" panose="02040503050406030204" pitchFamily="18" charset="0"/>
            </a:endParaRPr>
          </a:p>
          <a:p>
            <a:pPr lvl="1">
              <a:buFont typeface="Arial" panose="020B0604020202020204" pitchFamily="34" charset="0"/>
              <a:buChar char="•"/>
            </a:pPr>
            <a:endParaRPr lang="en-US" sz="2200" dirty="0">
              <a:solidFill>
                <a:srgbClr val="000000"/>
              </a:solidFill>
              <a:effectLst/>
              <a:ea typeface="Times New Roman" panose="02020603050405020304" pitchFamily="18" charset="0"/>
              <a:cs typeface="Cambria" panose="02040503050406030204" pitchFamily="18" charset="0"/>
            </a:endParaRPr>
          </a:p>
          <a:p>
            <a:pPr>
              <a:buFont typeface="Arial" panose="020B0604020202020204" pitchFamily="34" charset="0"/>
              <a:buChar char="•"/>
            </a:pPr>
            <a:endParaRPr lang="en-IN" dirty="0">
              <a:effectLst/>
              <a:ea typeface="Times New Roman" panose="02020603050405020304" pitchFamily="18" charset="0"/>
            </a:endParaRPr>
          </a:p>
          <a:p>
            <a:pPr>
              <a:buFont typeface="Arial" panose="020B0604020202020204" pitchFamily="34" charset="0"/>
              <a:buChar char="•"/>
            </a:pPr>
            <a:endParaRPr lang="en-IN" sz="2400" dirty="0"/>
          </a:p>
        </p:txBody>
      </p:sp>
      <p:pic>
        <p:nvPicPr>
          <p:cNvPr id="4" name="Picture 3">
            <a:extLst>
              <a:ext uri="{FF2B5EF4-FFF2-40B4-BE49-F238E27FC236}">
                <a16:creationId xmlns:a16="http://schemas.microsoft.com/office/drawing/2014/main" id="{CFE1D69D-1315-F6C8-217F-7A05F7088E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33280" y="442383"/>
            <a:ext cx="2225040" cy="3006291"/>
          </a:xfrm>
          <a:prstGeom prst="rect">
            <a:avLst/>
          </a:prstGeom>
          <a:noFill/>
          <a:ln>
            <a:noFill/>
          </a:ln>
        </p:spPr>
      </p:pic>
      <p:pic>
        <p:nvPicPr>
          <p:cNvPr id="5" name="Picture 4">
            <a:extLst>
              <a:ext uri="{FF2B5EF4-FFF2-40B4-BE49-F238E27FC236}">
                <a16:creationId xmlns:a16="http://schemas.microsoft.com/office/drawing/2014/main" id="{957F3C12-6E9E-51EE-07A2-2540FFA4B7A1}"/>
              </a:ext>
            </a:extLst>
          </p:cNvPr>
          <p:cNvPicPr>
            <a:picLocks noChangeAspect="1"/>
          </p:cNvPicPr>
          <p:nvPr/>
        </p:nvPicPr>
        <p:blipFill rotWithShape="1">
          <a:blip r:embed="rId3">
            <a:extLst>
              <a:ext uri="{28A0092B-C50C-407E-A947-70E740481C1C}">
                <a14:useLocalDpi xmlns:a14="http://schemas.microsoft.com/office/drawing/2010/main" val="0"/>
              </a:ext>
            </a:extLst>
          </a:blip>
          <a:srcRect l="12475" r="3008" b="7744"/>
          <a:stretch/>
        </p:blipFill>
        <p:spPr>
          <a:xfrm>
            <a:off x="10088880" y="3503084"/>
            <a:ext cx="1788160" cy="2481156"/>
          </a:xfrm>
          <a:prstGeom prst="rect">
            <a:avLst/>
          </a:prstGeom>
        </p:spPr>
      </p:pic>
    </p:spTree>
    <p:extLst>
      <p:ext uri="{BB962C8B-B14F-4D97-AF65-F5344CB8AC3E}">
        <p14:creationId xmlns:p14="http://schemas.microsoft.com/office/powerpoint/2010/main" val="972803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9C9B-202F-AE28-3C9E-522F68B2FC28}"/>
              </a:ext>
            </a:extLst>
          </p:cNvPr>
          <p:cNvSpPr>
            <a:spLocks noGrp="1"/>
          </p:cNvSpPr>
          <p:nvPr>
            <p:ph type="title"/>
          </p:nvPr>
        </p:nvSpPr>
        <p:spPr/>
        <p:txBody>
          <a:bodyPr/>
          <a:lstStyle/>
          <a:p>
            <a:r>
              <a:rPr lang="en-IN" dirty="0"/>
              <a:t>Properties of the crack</a:t>
            </a:r>
          </a:p>
        </p:txBody>
      </p:sp>
      <p:sp>
        <p:nvSpPr>
          <p:cNvPr id="3" name="Content Placeholder 2">
            <a:extLst>
              <a:ext uri="{FF2B5EF4-FFF2-40B4-BE49-F238E27FC236}">
                <a16:creationId xmlns:a16="http://schemas.microsoft.com/office/drawing/2014/main" id="{5E20307B-14E8-EAFA-D272-AC0E217922A7}"/>
              </a:ext>
            </a:extLst>
          </p:cNvPr>
          <p:cNvSpPr>
            <a:spLocks noGrp="1"/>
          </p:cNvSpPr>
          <p:nvPr>
            <p:ph idx="1"/>
          </p:nvPr>
        </p:nvSpPr>
        <p:spPr>
          <a:xfrm>
            <a:off x="1097280" y="1845734"/>
            <a:ext cx="8412480" cy="3031066"/>
          </a:xfrm>
        </p:spPr>
        <p:txBody>
          <a:bodyPr>
            <a:normAutofit fontScale="92500" lnSpcReduction="20000"/>
          </a:bodyPr>
          <a:lstStyle/>
          <a:p>
            <a:pPr>
              <a:buFont typeface="Wingdings" panose="05000000000000000000" pitchFamily="2" charset="2"/>
              <a:buChar char="Ø"/>
            </a:pPr>
            <a:r>
              <a:rPr lang="en-US" dirty="0">
                <a:solidFill>
                  <a:srgbClr val="000000"/>
                </a:solidFill>
                <a:effectLst/>
                <a:ea typeface="Times New Roman" panose="02020603050405020304" pitchFamily="18" charset="0"/>
                <a:cs typeface="Cambria" panose="02040503050406030204" pitchFamily="18" charset="0"/>
              </a:rPr>
              <a:t>Now the orientation of the contours with positive x axis are derived. Crack in the image segment is assumed to pass along one corners of the image and intercept any non-adjacent edges corresponding to that corner.</a:t>
            </a:r>
            <a:endParaRPr lang="en-IN" dirty="0">
              <a:effectLst/>
              <a:ea typeface="Times New Roman" panose="02020603050405020304" pitchFamily="18" charset="0"/>
            </a:endParaRPr>
          </a:p>
          <a:p>
            <a:pPr>
              <a:buFont typeface="Wingdings" panose="05000000000000000000" pitchFamily="2" charset="2"/>
              <a:buChar char="Ø"/>
            </a:pPr>
            <a:r>
              <a:rPr lang="en-IN" dirty="0"/>
              <a:t>Project the 120 pixel side on to the elemental length of the crack at the orientation obtained to get the length of elemental crack. Sum all the elemental lengths to get the entire length of the crack.</a:t>
            </a:r>
          </a:p>
          <a:p>
            <a:pPr>
              <a:buFont typeface="Wingdings" panose="05000000000000000000" pitchFamily="2" charset="2"/>
              <a:buChar char="Ø"/>
            </a:pPr>
            <a:r>
              <a:rPr lang="en-IN" dirty="0"/>
              <a:t>Initially from thresholding we have calculated the area of the cracked region, that area is evaluated to this pixel size to get the actual area, dividing this new area with length of the crack gives average width of the crack (everything in pixel units).</a:t>
            </a:r>
          </a:p>
          <a:p>
            <a:pPr>
              <a:buFont typeface="Wingdings" panose="05000000000000000000" pitchFamily="2" charset="2"/>
              <a:buChar char="Ø"/>
            </a:pPr>
            <a:r>
              <a:rPr lang="en-IN" dirty="0"/>
              <a:t>As the pixel size increases, (120,120,3) becomes relatives smaller, divides the image into much more finer elements, length obtained will be approximately much nearer</a:t>
            </a:r>
          </a:p>
          <a:p>
            <a:pPr>
              <a:buFont typeface="Wingdings" panose="05000000000000000000" pitchFamily="2" charset="2"/>
              <a:buChar char="Ø"/>
            </a:pPr>
            <a:endParaRPr lang="en-IN" dirty="0"/>
          </a:p>
        </p:txBody>
      </p:sp>
      <p:pic>
        <p:nvPicPr>
          <p:cNvPr id="8" name="Picture 7">
            <a:extLst>
              <a:ext uri="{FF2B5EF4-FFF2-40B4-BE49-F238E27FC236}">
                <a16:creationId xmlns:a16="http://schemas.microsoft.com/office/drawing/2014/main" id="{73E02397-8F33-9A4F-998E-E901C6FAAC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34154" y="33767"/>
            <a:ext cx="2173366" cy="1956427"/>
          </a:xfrm>
          <a:prstGeom prst="rect">
            <a:avLst/>
          </a:prstGeom>
          <a:noFill/>
          <a:ln>
            <a:noFill/>
          </a:ln>
        </p:spPr>
      </p:pic>
      <p:pic>
        <p:nvPicPr>
          <p:cNvPr id="9" name="Picture 8">
            <a:extLst>
              <a:ext uri="{FF2B5EF4-FFF2-40B4-BE49-F238E27FC236}">
                <a16:creationId xmlns:a16="http://schemas.microsoft.com/office/drawing/2014/main" id="{9420EDB2-03AE-7CA1-8663-E3BF8106A2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4242" y="2243030"/>
            <a:ext cx="2031127" cy="1973148"/>
          </a:xfrm>
          <a:prstGeom prst="rect">
            <a:avLst/>
          </a:prstGeom>
          <a:noFill/>
          <a:ln>
            <a:noFill/>
          </a:ln>
        </p:spPr>
      </p:pic>
      <p:pic>
        <p:nvPicPr>
          <p:cNvPr id="10" name="Picture 9">
            <a:extLst>
              <a:ext uri="{FF2B5EF4-FFF2-40B4-BE49-F238E27FC236}">
                <a16:creationId xmlns:a16="http://schemas.microsoft.com/office/drawing/2014/main" id="{D6E634D5-1343-5A57-A2EF-C257705840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76393" y="4469014"/>
            <a:ext cx="2031127" cy="1994331"/>
          </a:xfrm>
          <a:prstGeom prst="rect">
            <a:avLst/>
          </a:prstGeom>
          <a:noFill/>
          <a:ln>
            <a:noFill/>
          </a:ln>
        </p:spPr>
      </p:pic>
      <p:pic>
        <p:nvPicPr>
          <p:cNvPr id="11" name="Picture 10">
            <a:extLst>
              <a:ext uri="{FF2B5EF4-FFF2-40B4-BE49-F238E27FC236}">
                <a16:creationId xmlns:a16="http://schemas.microsoft.com/office/drawing/2014/main" id="{650F2B35-58E3-104D-D9F5-E78D33C70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7120" y="4754880"/>
            <a:ext cx="6107033" cy="2214880"/>
          </a:xfrm>
          <a:prstGeom prst="rect">
            <a:avLst/>
          </a:prstGeom>
        </p:spPr>
      </p:pic>
    </p:spTree>
    <p:extLst>
      <p:ext uri="{BB962C8B-B14F-4D97-AF65-F5344CB8AC3E}">
        <p14:creationId xmlns:p14="http://schemas.microsoft.com/office/powerpoint/2010/main" val="1373961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2E74-A661-D907-4755-B992DD05D0CA}"/>
              </a:ext>
            </a:extLst>
          </p:cNvPr>
          <p:cNvSpPr>
            <a:spLocks noGrp="1"/>
          </p:cNvSpPr>
          <p:nvPr>
            <p:ph type="title"/>
          </p:nvPr>
        </p:nvSpPr>
        <p:spPr>
          <a:xfrm>
            <a:off x="1097280" y="107927"/>
            <a:ext cx="10058400" cy="1626279"/>
          </a:xfrm>
        </p:spPr>
        <p:txBody>
          <a:bodyPr>
            <a:normAutofit/>
          </a:bodyPr>
          <a:lstStyle/>
          <a:p>
            <a:br>
              <a:rPr lang="en-IN" dirty="0">
                <a:effectLst/>
                <a:latin typeface="Times New Roman" panose="02020603050405020304" pitchFamily="18" charset="0"/>
                <a:ea typeface="Times New Roman" panose="02020603050405020304" pitchFamily="18" charset="0"/>
              </a:rPr>
            </a:br>
            <a:r>
              <a:rPr lang="en-IN" dirty="0">
                <a:effectLst/>
                <a:latin typeface="+mn-lt"/>
                <a:ea typeface="Times New Roman" panose="02020603050405020304" pitchFamily="18" charset="0"/>
              </a:rPr>
              <a:t>Analysis on video using the model</a:t>
            </a:r>
            <a:endParaRPr lang="en-IN" dirty="0">
              <a:latin typeface="+mn-lt"/>
            </a:endParaRPr>
          </a:p>
        </p:txBody>
      </p:sp>
      <p:sp>
        <p:nvSpPr>
          <p:cNvPr id="3" name="Content Placeholder 2">
            <a:extLst>
              <a:ext uri="{FF2B5EF4-FFF2-40B4-BE49-F238E27FC236}">
                <a16:creationId xmlns:a16="http://schemas.microsoft.com/office/drawing/2014/main" id="{21018F3E-B15F-B93C-602E-34837C2B8092}"/>
              </a:ext>
            </a:extLst>
          </p:cNvPr>
          <p:cNvSpPr>
            <a:spLocks noGrp="1"/>
          </p:cNvSpPr>
          <p:nvPr>
            <p:ph idx="1"/>
          </p:nvPr>
        </p:nvSpPr>
        <p:spPr/>
        <p:txBody>
          <a:bodyPr/>
          <a:lstStyle/>
          <a:p>
            <a:pPr>
              <a:lnSpc>
                <a:spcPct val="100000"/>
              </a:lnSpc>
              <a:buFont typeface="Arial" panose="020B0604020202020204" pitchFamily="34" charset="0"/>
              <a:buChar char="•"/>
            </a:pPr>
            <a:r>
              <a:rPr lang="en-US" dirty="0">
                <a:solidFill>
                  <a:srgbClr val="000000"/>
                </a:solidFill>
                <a:effectLst/>
                <a:ea typeface="Times New Roman" panose="02020603050405020304" pitchFamily="18" charset="0"/>
                <a:cs typeface="Cambria" panose="02040503050406030204" pitchFamily="18" charset="0"/>
              </a:rPr>
              <a:t>Videos are nothing but a collection of images. These images are called frames and can be combined to get the original video</a:t>
            </a:r>
            <a:r>
              <a:rPr lang="en-US" dirty="0">
                <a:solidFill>
                  <a:srgbClr val="000000"/>
                </a:solidFill>
                <a:effectLst/>
                <a:latin typeface="Cambria" panose="02040503050406030204" pitchFamily="18" charset="0"/>
                <a:ea typeface="Times New Roman" panose="02020603050405020304" pitchFamily="18" charset="0"/>
                <a:cs typeface="Cambria" panose="02040503050406030204" pitchFamily="18" charset="0"/>
              </a:rPr>
              <a:t>. </a:t>
            </a:r>
          </a:p>
          <a:p>
            <a:pPr>
              <a:lnSpc>
                <a:spcPct val="100000"/>
              </a:lnSpc>
              <a:buFont typeface="Arial" panose="020B0604020202020204" pitchFamily="34" charset="0"/>
              <a:buChar char="•"/>
            </a:pPr>
            <a:r>
              <a:rPr lang="en-US" dirty="0">
                <a:solidFill>
                  <a:srgbClr val="000000"/>
                </a:solidFill>
                <a:effectLst/>
                <a:ea typeface="Times New Roman" panose="02020603050405020304" pitchFamily="18" charset="0"/>
                <a:cs typeface="Cambria" panose="02040503050406030204" pitchFamily="18" charset="0"/>
              </a:rPr>
              <a:t>Firstly, the size of video is resized according to the model we have built that is, the video is resized to (120, 120, 3) shape.</a:t>
            </a:r>
            <a:endParaRPr lang="en-IN" dirty="0">
              <a:effectLst/>
              <a:ea typeface="Times New Roman" panose="02020603050405020304" pitchFamily="18" charset="0"/>
            </a:endParaRPr>
          </a:p>
          <a:p>
            <a:pPr>
              <a:lnSpc>
                <a:spcPct val="100000"/>
              </a:lnSpc>
              <a:buFont typeface="Arial" panose="020B0604020202020204" pitchFamily="34" charset="0"/>
              <a:buChar char="•"/>
            </a:pPr>
            <a:r>
              <a:rPr lang="en-US" dirty="0">
                <a:solidFill>
                  <a:srgbClr val="000000"/>
                </a:solidFill>
                <a:effectLst/>
                <a:ea typeface="Times New Roman" panose="02020603050405020304" pitchFamily="18" charset="0"/>
                <a:cs typeface="Cambria" panose="02040503050406030204" pitchFamily="18" charset="0"/>
              </a:rPr>
              <a:t>If the crack is detected in any frame, then we resize that frame to (1200, 1200, 3) now the image is divided into 100 parts of size (120, 120, 3).</a:t>
            </a:r>
          </a:p>
          <a:p>
            <a:pPr>
              <a:lnSpc>
                <a:spcPct val="100000"/>
              </a:lnSpc>
              <a:buFont typeface="Arial" panose="020B0604020202020204" pitchFamily="34" charset="0"/>
              <a:buChar char="•"/>
            </a:pPr>
            <a:r>
              <a:rPr lang="en-US" dirty="0">
                <a:solidFill>
                  <a:srgbClr val="000000"/>
                </a:solidFill>
                <a:effectLst/>
                <a:ea typeface="Times New Roman" panose="02020603050405020304" pitchFamily="18" charset="0"/>
                <a:cs typeface="Cambria" panose="02040503050406030204" pitchFamily="18" charset="0"/>
              </a:rPr>
              <a:t>Each segment of the image was fed to the model and if the image has crack, then the entire segment is highlighted.</a:t>
            </a:r>
          </a:p>
          <a:p>
            <a:pPr>
              <a:lnSpc>
                <a:spcPct val="100000"/>
              </a:lnSpc>
              <a:buFont typeface="Arial" panose="020B0604020202020204" pitchFamily="34" charset="0"/>
              <a:buChar char="•"/>
            </a:pPr>
            <a:r>
              <a:rPr lang="en-US" dirty="0">
                <a:solidFill>
                  <a:srgbClr val="000000"/>
                </a:solidFill>
                <a:effectLst/>
                <a:ea typeface="Times New Roman" panose="02020603050405020304" pitchFamily="18" charset="0"/>
                <a:cs typeface="Cambria" panose="02040503050406030204" pitchFamily="18" charset="0"/>
              </a:rPr>
              <a:t>Now all the frames are combined in sequence to get the modified video with the highlighted portion of the crack.</a:t>
            </a:r>
            <a:endParaRPr lang="en-IN" dirty="0">
              <a:effectLst/>
              <a:ea typeface="Times New Roman" panose="02020603050405020304" pitchFamily="18" charset="0"/>
            </a:endParaRPr>
          </a:p>
          <a:p>
            <a:pPr>
              <a:lnSpc>
                <a:spcPct val="100000"/>
              </a:lnSpc>
              <a:buFont typeface="Arial" panose="020B0604020202020204" pitchFamily="34" charset="0"/>
              <a:buChar char="•"/>
            </a:pPr>
            <a:endParaRPr lang="en-US" dirty="0">
              <a:solidFill>
                <a:srgbClr val="000000"/>
              </a:solidFill>
              <a:effectLst/>
              <a:ea typeface="Times New Roman" panose="02020603050405020304" pitchFamily="18" charset="0"/>
              <a:cs typeface="Cambria" panose="02040503050406030204" pitchFamily="18" charset="0"/>
            </a:endParaRPr>
          </a:p>
          <a:p>
            <a:pPr>
              <a:lnSpc>
                <a:spcPct val="100000"/>
              </a:lnSpc>
              <a:buFont typeface="Arial" panose="020B0604020202020204" pitchFamily="34" charset="0"/>
              <a:buChar char="•"/>
            </a:pPr>
            <a:endParaRPr lang="en-IN" dirty="0">
              <a:effectLst/>
              <a:ea typeface="Times New Roman" panose="02020603050405020304" pitchFamily="18" charset="0"/>
            </a:endParaRPr>
          </a:p>
          <a:p>
            <a:pPr>
              <a:lnSpc>
                <a:spcPct val="100000"/>
              </a:lnSpc>
              <a:buFont typeface="Arial" panose="020B0604020202020204" pitchFamily="34" charset="0"/>
              <a:buChar char="•"/>
            </a:pPr>
            <a:endParaRPr lang="en-IN" dirty="0">
              <a:effectLst/>
              <a:ea typeface="Times New Roman" panose="02020603050405020304" pitchFamily="18" charset="0"/>
            </a:endParaRPr>
          </a:p>
          <a:p>
            <a:pPr>
              <a:lnSpc>
                <a:spcPct val="100000"/>
              </a:lnSpc>
              <a:buFont typeface="Arial" panose="020B0604020202020204" pitchFamily="34" charset="0"/>
              <a:buChar char="•"/>
            </a:pPr>
            <a:endParaRPr lang="en-IN" dirty="0"/>
          </a:p>
        </p:txBody>
      </p:sp>
    </p:spTree>
    <p:extLst>
      <p:ext uri="{BB962C8B-B14F-4D97-AF65-F5344CB8AC3E}">
        <p14:creationId xmlns:p14="http://schemas.microsoft.com/office/powerpoint/2010/main" val="1142720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6258-65B4-52D6-FF0F-5AE0AE1E189D}"/>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31FD9301-0209-FC31-4807-43E910A1FDFD}"/>
              </a:ext>
            </a:extLst>
          </p:cNvPr>
          <p:cNvSpPr>
            <a:spLocks noGrp="1"/>
          </p:cNvSpPr>
          <p:nvPr>
            <p:ph idx="1"/>
          </p:nvPr>
        </p:nvSpPr>
        <p:spPr/>
        <p:txBody>
          <a:bodyPr/>
          <a:lstStyle/>
          <a:p>
            <a:r>
              <a:rPr lang="en-IN" dirty="0"/>
              <a:t>TRAINING RESULTS:</a:t>
            </a:r>
          </a:p>
          <a:p>
            <a:endParaRPr lang="en-IN" dirty="0"/>
          </a:p>
        </p:txBody>
      </p:sp>
      <p:pic>
        <p:nvPicPr>
          <p:cNvPr id="4" name="Picture 3">
            <a:extLst>
              <a:ext uri="{FF2B5EF4-FFF2-40B4-BE49-F238E27FC236}">
                <a16:creationId xmlns:a16="http://schemas.microsoft.com/office/drawing/2014/main" id="{10384D43-F828-1874-AC09-57E9CE9E7C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6189" y="2301556"/>
            <a:ext cx="3030103" cy="2950937"/>
          </a:xfrm>
          <a:prstGeom prst="rect">
            <a:avLst/>
          </a:prstGeom>
        </p:spPr>
      </p:pic>
      <p:pic>
        <p:nvPicPr>
          <p:cNvPr id="5" name="Picture 4">
            <a:extLst>
              <a:ext uri="{FF2B5EF4-FFF2-40B4-BE49-F238E27FC236}">
                <a16:creationId xmlns:a16="http://schemas.microsoft.com/office/drawing/2014/main" id="{B2E793DF-DFA6-31C0-6B70-61314F45C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291" y="2071686"/>
            <a:ext cx="3578101" cy="3074047"/>
          </a:xfrm>
          <a:prstGeom prst="rect">
            <a:avLst/>
          </a:prstGeom>
        </p:spPr>
      </p:pic>
      <p:sp>
        <p:nvSpPr>
          <p:cNvPr id="6" name="TextBox 5">
            <a:extLst>
              <a:ext uri="{FF2B5EF4-FFF2-40B4-BE49-F238E27FC236}">
                <a16:creationId xmlns:a16="http://schemas.microsoft.com/office/drawing/2014/main" id="{4B9F7549-927E-C6F2-6559-C3DFA41DBB54}"/>
              </a:ext>
            </a:extLst>
          </p:cNvPr>
          <p:cNvSpPr txBox="1"/>
          <p:nvPr/>
        </p:nvSpPr>
        <p:spPr>
          <a:xfrm>
            <a:off x="2224330" y="5252494"/>
            <a:ext cx="640790" cy="261610"/>
          </a:xfrm>
          <a:prstGeom prst="rect">
            <a:avLst/>
          </a:prstGeom>
          <a:noFill/>
        </p:spPr>
        <p:txBody>
          <a:bodyPr wrap="square" rtlCol="0">
            <a:spAutoFit/>
          </a:bodyPr>
          <a:lstStyle/>
          <a:p>
            <a:r>
              <a:rPr lang="en-IN" sz="1100" dirty="0"/>
              <a:t>Epoch</a:t>
            </a:r>
          </a:p>
        </p:txBody>
      </p:sp>
      <p:sp>
        <p:nvSpPr>
          <p:cNvPr id="8" name="TextBox 7">
            <a:extLst>
              <a:ext uri="{FF2B5EF4-FFF2-40B4-BE49-F238E27FC236}">
                <a16:creationId xmlns:a16="http://schemas.microsoft.com/office/drawing/2014/main" id="{274CB057-BF48-86BE-848F-59767243AE2D}"/>
              </a:ext>
            </a:extLst>
          </p:cNvPr>
          <p:cNvSpPr txBox="1"/>
          <p:nvPr/>
        </p:nvSpPr>
        <p:spPr>
          <a:xfrm>
            <a:off x="8869680" y="5145734"/>
            <a:ext cx="914400" cy="276999"/>
          </a:xfrm>
          <a:prstGeom prst="rect">
            <a:avLst/>
          </a:prstGeom>
          <a:noFill/>
        </p:spPr>
        <p:txBody>
          <a:bodyPr wrap="square" rtlCol="0">
            <a:spAutoFit/>
          </a:bodyPr>
          <a:lstStyle/>
          <a:p>
            <a:r>
              <a:rPr lang="en-IN" sz="1200" dirty="0"/>
              <a:t>Epoch</a:t>
            </a:r>
          </a:p>
        </p:txBody>
      </p:sp>
      <p:sp>
        <p:nvSpPr>
          <p:cNvPr id="9" name="TextBox 8">
            <a:extLst>
              <a:ext uri="{FF2B5EF4-FFF2-40B4-BE49-F238E27FC236}">
                <a16:creationId xmlns:a16="http://schemas.microsoft.com/office/drawing/2014/main" id="{F3B15FE5-BAD4-B566-FAC6-A96E837FFB00}"/>
              </a:ext>
            </a:extLst>
          </p:cNvPr>
          <p:cNvSpPr txBox="1"/>
          <p:nvPr/>
        </p:nvSpPr>
        <p:spPr>
          <a:xfrm>
            <a:off x="4135120" y="2301555"/>
            <a:ext cx="3030103" cy="1877437"/>
          </a:xfrm>
          <a:prstGeom prst="rect">
            <a:avLst/>
          </a:prstGeom>
          <a:noFill/>
        </p:spPr>
        <p:txBody>
          <a:bodyPr wrap="square" rtlCol="0">
            <a:spAutoFit/>
          </a:bodyPr>
          <a:lstStyle/>
          <a:p>
            <a:r>
              <a:rPr lang="en-US" sz="1400" dirty="0">
                <a:solidFill>
                  <a:srgbClr val="000000"/>
                </a:solidFill>
                <a:effectLst/>
                <a:ea typeface="Times New Roman" panose="02020603050405020304" pitchFamily="18" charset="0"/>
                <a:cs typeface="Cambria" panose="02040503050406030204" pitchFamily="18" charset="0"/>
              </a:rPr>
              <a:t>This is training and validations loss vs epoch during the training of the model. As the model learns the weights the model’s loss reduces i.e. the weights for the model should be in such a way that the loss function should have minimum value.</a:t>
            </a:r>
            <a:endParaRPr lang="en-IN" sz="1400" dirty="0">
              <a:effectLst/>
              <a:ea typeface="Times New Roman" panose="02020603050405020304" pitchFamily="18" charset="0"/>
            </a:endParaRPr>
          </a:p>
          <a:p>
            <a:endParaRPr lang="en-IN" dirty="0"/>
          </a:p>
        </p:txBody>
      </p:sp>
      <p:sp>
        <p:nvSpPr>
          <p:cNvPr id="10" name="TextBox 9">
            <a:extLst>
              <a:ext uri="{FF2B5EF4-FFF2-40B4-BE49-F238E27FC236}">
                <a16:creationId xmlns:a16="http://schemas.microsoft.com/office/drawing/2014/main" id="{D1002BFE-0FD8-4E2A-2392-61797DAB6CA3}"/>
              </a:ext>
            </a:extLst>
          </p:cNvPr>
          <p:cNvSpPr txBox="1"/>
          <p:nvPr/>
        </p:nvSpPr>
        <p:spPr>
          <a:xfrm>
            <a:off x="5265683" y="4572001"/>
            <a:ext cx="2245660" cy="1384995"/>
          </a:xfrm>
          <a:prstGeom prst="rect">
            <a:avLst/>
          </a:prstGeom>
          <a:noFill/>
        </p:spPr>
        <p:txBody>
          <a:bodyPr wrap="square" rtlCol="0">
            <a:spAutoFit/>
          </a:bodyPr>
          <a:lstStyle/>
          <a:p>
            <a:pPr algn="r"/>
            <a:r>
              <a:rPr lang="en-US" sz="1400" dirty="0">
                <a:solidFill>
                  <a:srgbClr val="000000"/>
                </a:solidFill>
                <a:effectLst/>
                <a:ea typeface="Times New Roman" panose="02020603050405020304" pitchFamily="18" charset="0"/>
                <a:cs typeface="Cambria" panose="02040503050406030204" pitchFamily="18" charset="0"/>
              </a:rPr>
              <a:t>Here is accuracy of training and validation during training of the model vs epoch. We can see that the training accuracy is more than 98 percent</a:t>
            </a:r>
            <a:endParaRPr lang="en-IN" sz="1400" dirty="0">
              <a:effectLst/>
              <a:ea typeface="Times New Roman" panose="02020603050405020304" pitchFamily="18" charset="0"/>
            </a:endParaRPr>
          </a:p>
        </p:txBody>
      </p:sp>
    </p:spTree>
    <p:extLst>
      <p:ext uri="{BB962C8B-B14F-4D97-AF65-F5344CB8AC3E}">
        <p14:creationId xmlns:p14="http://schemas.microsoft.com/office/powerpoint/2010/main" val="3844836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78AE-DD70-C27A-5761-BD4386D61153}"/>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243720AD-CF8D-1829-27C7-9D92A7D52F6E}"/>
              </a:ext>
            </a:extLst>
          </p:cNvPr>
          <p:cNvSpPr>
            <a:spLocks noGrp="1"/>
          </p:cNvSpPr>
          <p:nvPr>
            <p:ph idx="1"/>
          </p:nvPr>
        </p:nvSpPr>
        <p:spPr/>
        <p:txBody>
          <a:bodyPr/>
          <a:lstStyle/>
          <a:p>
            <a:r>
              <a:rPr lang="en-IN" dirty="0"/>
              <a:t>TESTING RESULTS</a:t>
            </a:r>
          </a:p>
          <a:p>
            <a:endParaRPr lang="en-IN" dirty="0"/>
          </a:p>
        </p:txBody>
      </p:sp>
      <p:pic>
        <p:nvPicPr>
          <p:cNvPr id="4" name="Picture 3">
            <a:extLst>
              <a:ext uri="{FF2B5EF4-FFF2-40B4-BE49-F238E27FC236}">
                <a16:creationId xmlns:a16="http://schemas.microsoft.com/office/drawing/2014/main" id="{5ADFE34E-B866-9369-E9D0-E06EF485F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931" y="2225675"/>
            <a:ext cx="3434398" cy="3531384"/>
          </a:xfrm>
          <a:prstGeom prst="rect">
            <a:avLst/>
          </a:prstGeom>
        </p:spPr>
      </p:pic>
      <p:sp>
        <p:nvSpPr>
          <p:cNvPr id="5" name="TextBox 4">
            <a:extLst>
              <a:ext uri="{FF2B5EF4-FFF2-40B4-BE49-F238E27FC236}">
                <a16:creationId xmlns:a16="http://schemas.microsoft.com/office/drawing/2014/main" id="{E1FF9866-E0DF-E3B2-43FA-8FA73E3D02E9}"/>
              </a:ext>
            </a:extLst>
          </p:cNvPr>
          <p:cNvSpPr txBox="1"/>
          <p:nvPr/>
        </p:nvSpPr>
        <p:spPr>
          <a:xfrm>
            <a:off x="5142230" y="2074592"/>
            <a:ext cx="4104640" cy="2092881"/>
          </a:xfrm>
          <a:prstGeom prst="rect">
            <a:avLst/>
          </a:prstGeom>
          <a:noFill/>
        </p:spPr>
        <p:txBody>
          <a:bodyPr wrap="square" rtlCol="0">
            <a:spAutoFit/>
          </a:bodyPr>
          <a:lstStyle/>
          <a:p>
            <a:r>
              <a:rPr lang="en-US" sz="1600" dirty="0">
                <a:solidFill>
                  <a:srgbClr val="000000"/>
                </a:solidFill>
                <a:effectLst/>
                <a:latin typeface="Cambria" panose="02040503050406030204" pitchFamily="18" charset="0"/>
                <a:ea typeface="Times New Roman" panose="02020603050405020304" pitchFamily="18" charset="0"/>
                <a:cs typeface="Cambria" panose="02040503050406030204" pitchFamily="18" charset="0"/>
              </a:rPr>
              <a:t>The figure is </a:t>
            </a:r>
            <a:r>
              <a:rPr lang="en-US" sz="1600" dirty="0">
                <a:solidFill>
                  <a:srgbClr val="000000"/>
                </a:solidFill>
                <a:latin typeface="Cambria" panose="02040503050406030204" pitchFamily="18" charset="0"/>
                <a:ea typeface="Times New Roman" panose="02020603050405020304" pitchFamily="18" charset="0"/>
                <a:cs typeface="Cambria" panose="02040503050406030204" pitchFamily="18" charset="0"/>
              </a:rPr>
              <a:t>the </a:t>
            </a:r>
            <a:r>
              <a:rPr lang="en-US" sz="1600" dirty="0">
                <a:solidFill>
                  <a:srgbClr val="000000"/>
                </a:solidFill>
                <a:effectLst/>
                <a:latin typeface="Cambria" panose="02040503050406030204" pitchFamily="18" charset="0"/>
                <a:ea typeface="Times New Roman" panose="02020603050405020304" pitchFamily="18" charset="0"/>
                <a:cs typeface="Cambria" panose="02040503050406030204" pitchFamily="18" charset="0"/>
              </a:rPr>
              <a:t>confusion matrix of the testing data, here our model has detected 2982 uncracked images as uncracked, 50 uncracked images as cracked images, 21 cracked images as uncracked and 3038 cracked images as cracked images. We have got a testing accuracy of 98.8%.</a:t>
            </a:r>
            <a:endParaRPr lang="en-IN" sz="16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p:txBody>
      </p:sp>
      <p:sp>
        <p:nvSpPr>
          <p:cNvPr id="6" name="Rectangle 4">
            <a:extLst>
              <a:ext uri="{FF2B5EF4-FFF2-40B4-BE49-F238E27FC236}">
                <a16:creationId xmlns:a16="http://schemas.microsoft.com/office/drawing/2014/main" id="{A51FBAA5-2D64-AECB-C03B-50C7E251C1BE}"/>
              </a:ext>
            </a:extLst>
          </p:cNvPr>
          <p:cNvSpPr>
            <a:spLocks noChangeArrowheads="1"/>
          </p:cNvSpPr>
          <p:nvPr/>
        </p:nvSpPr>
        <p:spPr bwMode="auto">
          <a:xfrm>
            <a:off x="9398000" y="3661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E717D885-9503-399B-1296-B6DB4A2D13B1}"/>
              </a:ext>
            </a:extLst>
          </p:cNvPr>
          <p:cNvSpPr>
            <a:spLocks noChangeArrowheads="1"/>
          </p:cNvSpPr>
          <p:nvPr/>
        </p:nvSpPr>
        <p:spPr bwMode="auto">
          <a:xfrm>
            <a:off x="9398000" y="66399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 name="Picture 9">
            <a:extLst>
              <a:ext uri="{FF2B5EF4-FFF2-40B4-BE49-F238E27FC236}">
                <a16:creationId xmlns:a16="http://schemas.microsoft.com/office/drawing/2014/main" id="{D0CC75DE-6AB3-964E-3C23-CD438BB37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9997" y="1966217"/>
            <a:ext cx="2294890" cy="2198447"/>
          </a:xfrm>
          <a:prstGeom prst="rect">
            <a:avLst/>
          </a:prstGeom>
        </p:spPr>
      </p:pic>
      <p:pic>
        <p:nvPicPr>
          <p:cNvPr id="11" name="Picture 10">
            <a:extLst>
              <a:ext uri="{FF2B5EF4-FFF2-40B4-BE49-F238E27FC236}">
                <a16:creationId xmlns:a16="http://schemas.microsoft.com/office/drawing/2014/main" id="{FEE16B77-EA92-EC93-8B1A-8B1C68965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725" y="4107059"/>
            <a:ext cx="2294890" cy="2199110"/>
          </a:xfrm>
          <a:prstGeom prst="rect">
            <a:avLst/>
          </a:prstGeom>
        </p:spPr>
      </p:pic>
      <p:pic>
        <p:nvPicPr>
          <p:cNvPr id="13" name="Picture 12">
            <a:extLst>
              <a:ext uri="{FF2B5EF4-FFF2-40B4-BE49-F238E27FC236}">
                <a16:creationId xmlns:a16="http://schemas.microsoft.com/office/drawing/2014/main" id="{1A10E25D-1657-44CD-7C3C-182982DA0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5195" y="4148137"/>
            <a:ext cx="2183784" cy="2092881"/>
          </a:xfrm>
          <a:prstGeom prst="rect">
            <a:avLst/>
          </a:prstGeom>
        </p:spPr>
      </p:pic>
      <p:pic>
        <p:nvPicPr>
          <p:cNvPr id="14" name="Picture 13">
            <a:extLst>
              <a:ext uri="{FF2B5EF4-FFF2-40B4-BE49-F238E27FC236}">
                <a16:creationId xmlns:a16="http://schemas.microsoft.com/office/drawing/2014/main" id="{937972F8-18F3-7862-40AA-D16082FC54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4425" y="4008228"/>
            <a:ext cx="2367280" cy="2267885"/>
          </a:xfrm>
          <a:prstGeom prst="rect">
            <a:avLst/>
          </a:prstGeom>
        </p:spPr>
      </p:pic>
    </p:spTree>
    <p:extLst>
      <p:ext uri="{BB962C8B-B14F-4D97-AF65-F5344CB8AC3E}">
        <p14:creationId xmlns:p14="http://schemas.microsoft.com/office/powerpoint/2010/main" val="2476741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EF8A4-28D6-1410-4189-AEA4950A7218}"/>
              </a:ext>
            </a:extLst>
          </p:cNvPr>
          <p:cNvSpPr>
            <a:spLocks noGrp="1"/>
          </p:cNvSpPr>
          <p:nvPr>
            <p:ph type="title"/>
          </p:nvPr>
        </p:nvSpPr>
        <p:spPr/>
        <p:txBody>
          <a:bodyPr/>
          <a:lstStyle/>
          <a:p>
            <a:r>
              <a:rPr lang="en-IN" dirty="0"/>
              <a:t>Results</a:t>
            </a:r>
          </a:p>
        </p:txBody>
      </p:sp>
      <p:pic>
        <p:nvPicPr>
          <p:cNvPr id="8" name="output3">
            <a:hlinkClick r:id="" action="ppaction://media"/>
            <a:extLst>
              <a:ext uri="{FF2B5EF4-FFF2-40B4-BE49-F238E27FC236}">
                <a16:creationId xmlns:a16="http://schemas.microsoft.com/office/drawing/2014/main" id="{E7539A5A-2899-708E-EB04-FAC037F2DF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19760" y="1877977"/>
            <a:ext cx="5140960" cy="4399438"/>
          </a:xfrm>
        </p:spPr>
      </p:pic>
      <p:pic>
        <p:nvPicPr>
          <p:cNvPr id="9" name="output2">
            <a:hlinkClick r:id="" action="ppaction://media"/>
            <a:extLst>
              <a:ext uri="{FF2B5EF4-FFF2-40B4-BE49-F238E27FC236}">
                <a16:creationId xmlns:a16="http://schemas.microsoft.com/office/drawing/2014/main" id="{5B2AE39C-819C-E825-3ED2-DDC51BE466B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1877975"/>
            <a:ext cx="5786120" cy="4399439"/>
          </a:xfrm>
          <a:prstGeom prst="rect">
            <a:avLst/>
          </a:prstGeom>
        </p:spPr>
      </p:pic>
    </p:spTree>
    <p:extLst>
      <p:ext uri="{BB962C8B-B14F-4D97-AF65-F5344CB8AC3E}">
        <p14:creationId xmlns:p14="http://schemas.microsoft.com/office/powerpoint/2010/main" val="156183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67"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596D2-4C1B-079B-9B07-80085D625C2F}"/>
              </a:ext>
            </a:extLst>
          </p:cNvPr>
          <p:cNvSpPr>
            <a:spLocks noGrp="1"/>
          </p:cNvSpPr>
          <p:nvPr>
            <p:ph type="title"/>
          </p:nvPr>
        </p:nvSpPr>
        <p:spPr/>
        <p:txBody>
          <a:bodyPr/>
          <a:lstStyle/>
          <a:p>
            <a:r>
              <a:rPr lang="en-IN" dirty="0"/>
              <a:t>Discussion and Conclusion</a:t>
            </a:r>
          </a:p>
        </p:txBody>
      </p:sp>
      <p:sp>
        <p:nvSpPr>
          <p:cNvPr id="3" name="Content Placeholder 2">
            <a:extLst>
              <a:ext uri="{FF2B5EF4-FFF2-40B4-BE49-F238E27FC236}">
                <a16:creationId xmlns:a16="http://schemas.microsoft.com/office/drawing/2014/main" id="{AB189CAE-A8AC-DC85-B364-CF96CB6EDF7B}"/>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sz="2200" dirty="0">
                <a:solidFill>
                  <a:srgbClr val="000000"/>
                </a:solidFill>
                <a:effectLst/>
                <a:ea typeface="Times New Roman" panose="02020603050405020304" pitchFamily="18" charset="0"/>
                <a:cs typeface="Cambria" panose="02040503050406030204" pitchFamily="18" charset="0"/>
              </a:rPr>
              <a:t>We can see that model has high accuracy and the video output with detected portion of the crack is also precise.</a:t>
            </a:r>
          </a:p>
          <a:p>
            <a:pPr>
              <a:buFont typeface="Arial" panose="020B0604020202020204" pitchFamily="34" charset="0"/>
              <a:buChar char="•"/>
            </a:pPr>
            <a:r>
              <a:rPr lang="en-US" sz="2200" dirty="0">
                <a:solidFill>
                  <a:srgbClr val="000000"/>
                </a:solidFill>
                <a:effectLst/>
                <a:ea typeface="Times New Roman" panose="02020603050405020304" pitchFamily="18" charset="0"/>
                <a:cs typeface="Cambria" panose="02040503050406030204" pitchFamily="18" charset="0"/>
              </a:rPr>
              <a:t>In analyzing frames the algorithm we used is on O(n</a:t>
            </a:r>
            <a:r>
              <a:rPr lang="en-US" sz="2200" baseline="30000" dirty="0">
                <a:solidFill>
                  <a:srgbClr val="000000"/>
                </a:solidFill>
                <a:effectLst/>
                <a:ea typeface="Times New Roman" panose="02020603050405020304" pitchFamily="18" charset="0"/>
                <a:cs typeface="Cambria" panose="02040503050406030204" pitchFamily="18" charset="0"/>
              </a:rPr>
              <a:t>2</a:t>
            </a:r>
            <a:r>
              <a:rPr lang="en-US" sz="2200" dirty="0">
                <a:solidFill>
                  <a:srgbClr val="000000"/>
                </a:solidFill>
                <a:effectLst/>
                <a:ea typeface="Times New Roman" panose="02020603050405020304" pitchFamily="18" charset="0"/>
                <a:cs typeface="Cambria" panose="02040503050406030204" pitchFamily="18" charset="0"/>
              </a:rPr>
              <a:t>) time complexity but segmenting frames in binary approach will help in reducing the time complexity to O(n </a:t>
            </a:r>
            <a:r>
              <a:rPr lang="en-US" sz="2200" dirty="0" err="1">
                <a:solidFill>
                  <a:srgbClr val="000000"/>
                </a:solidFill>
                <a:effectLst/>
                <a:ea typeface="Times New Roman" panose="02020603050405020304" pitchFamily="18" charset="0"/>
                <a:cs typeface="Cambria" panose="02040503050406030204" pitchFamily="18" charset="0"/>
              </a:rPr>
              <a:t>logn</a:t>
            </a:r>
            <a:r>
              <a:rPr lang="en-US" sz="2200" dirty="0">
                <a:solidFill>
                  <a:srgbClr val="000000"/>
                </a:solidFill>
                <a:effectLst/>
                <a:ea typeface="Times New Roman" panose="02020603050405020304" pitchFamily="18" charset="0"/>
                <a:cs typeface="Cambria" panose="02040503050406030204" pitchFamily="18" charset="0"/>
              </a:rPr>
              <a:t>). </a:t>
            </a:r>
            <a:endParaRPr lang="en-US" sz="2200" dirty="0">
              <a:solidFill>
                <a:srgbClr val="000000"/>
              </a:solidFill>
              <a:ea typeface="Times New Roman" panose="02020603050405020304" pitchFamily="18" charset="0"/>
              <a:cs typeface="Cambria" panose="02040503050406030204" pitchFamily="18" charset="0"/>
            </a:endParaRPr>
          </a:p>
          <a:p>
            <a:pPr>
              <a:buFont typeface="Arial" panose="020B0604020202020204" pitchFamily="34" charset="0"/>
              <a:buChar char="•"/>
            </a:pPr>
            <a:r>
              <a:rPr lang="en-US" sz="2200" dirty="0">
                <a:solidFill>
                  <a:srgbClr val="000000"/>
                </a:solidFill>
                <a:effectLst/>
                <a:ea typeface="Times New Roman" panose="02020603050405020304" pitchFamily="18" charset="0"/>
                <a:cs typeface="Cambria" panose="02040503050406030204" pitchFamily="18" charset="0"/>
              </a:rPr>
              <a:t>There is no overfitting of the model from the testing dataset results.</a:t>
            </a:r>
          </a:p>
          <a:p>
            <a:pPr>
              <a:buFont typeface="Arial" panose="020B0604020202020204" pitchFamily="34" charset="0"/>
              <a:buChar char="•"/>
            </a:pPr>
            <a:r>
              <a:rPr lang="en-US" sz="2200" dirty="0">
                <a:solidFill>
                  <a:srgbClr val="000000"/>
                </a:solidFill>
                <a:effectLst/>
                <a:ea typeface="Times New Roman" panose="02020603050405020304" pitchFamily="18" charset="0"/>
                <a:cs typeface="Cambria" panose="02040503050406030204" pitchFamily="18" charset="0"/>
              </a:rPr>
              <a:t>Data augmentation has helped in improving validation accuracy.</a:t>
            </a:r>
            <a:endParaRPr lang="en-IN" sz="2200" dirty="0">
              <a:ea typeface="Times New Roman" panose="02020603050405020304" pitchFamily="18" charset="0"/>
            </a:endParaRPr>
          </a:p>
          <a:p>
            <a:pPr>
              <a:buFont typeface="Arial" panose="020B0604020202020204" pitchFamily="34" charset="0"/>
              <a:buChar char="•"/>
            </a:pPr>
            <a:r>
              <a:rPr lang="en-US" sz="2200" dirty="0">
                <a:solidFill>
                  <a:srgbClr val="000000"/>
                </a:solidFill>
                <a:effectLst/>
                <a:ea typeface="Times New Roman" panose="02020603050405020304" pitchFamily="18" charset="0"/>
                <a:cs typeface="Cambria" panose="02040503050406030204" pitchFamily="18" charset="0"/>
              </a:rPr>
              <a:t>Training accuracy is also high which implies the model is able to detect complex data.</a:t>
            </a:r>
            <a:endParaRPr lang="en-IN" sz="2200" dirty="0">
              <a:ea typeface="Times New Roman" panose="02020603050405020304" pitchFamily="18" charset="0"/>
            </a:endParaRPr>
          </a:p>
          <a:p>
            <a:pPr>
              <a:buFont typeface="Arial" panose="020B0604020202020204" pitchFamily="34" charset="0"/>
              <a:buChar char="•"/>
            </a:pPr>
            <a:r>
              <a:rPr lang="en-US" sz="2200" dirty="0">
                <a:solidFill>
                  <a:srgbClr val="000000"/>
                </a:solidFill>
                <a:effectLst/>
                <a:ea typeface="Times New Roman" panose="02020603050405020304" pitchFamily="18" charset="0"/>
                <a:cs typeface="Cambria" panose="02040503050406030204" pitchFamily="18" charset="0"/>
              </a:rPr>
              <a:t>Training loss and validation loss are converging towards x-axis, the model isn’t overfitting.</a:t>
            </a:r>
            <a:endParaRPr lang="en-IN" sz="2200" dirty="0">
              <a:effectLst/>
              <a:ea typeface="Times New Roman" panose="02020603050405020304" pitchFamily="18" charset="0"/>
            </a:endParaRPr>
          </a:p>
          <a:p>
            <a:pPr>
              <a:buFont typeface="Arial" panose="020B0604020202020204" pitchFamily="34" charset="0"/>
              <a:buChar char="•"/>
            </a:pPr>
            <a:r>
              <a:rPr lang="en-US" sz="2200" dirty="0">
                <a:solidFill>
                  <a:srgbClr val="000000"/>
                </a:solidFill>
                <a:effectLst/>
                <a:ea typeface="Times New Roman" panose="02020603050405020304" pitchFamily="18" charset="0"/>
                <a:cs typeface="Cambria" panose="02040503050406030204" pitchFamily="18" charset="0"/>
              </a:rPr>
              <a:t>Frame by frame analysis video and adding the modified frames in sequence gave better results and visualization of the frames.</a:t>
            </a:r>
            <a:endParaRPr lang="en-IN" sz="2200" dirty="0">
              <a:effectLst/>
              <a:ea typeface="Times New Roman" panose="02020603050405020304" pitchFamily="18" charset="0"/>
            </a:endParaRPr>
          </a:p>
          <a:p>
            <a:pPr>
              <a:buFont typeface="Arial" panose="020B0604020202020204" pitchFamily="34" charset="0"/>
              <a:buChar char="•"/>
            </a:pPr>
            <a:r>
              <a:rPr lang="en-US" sz="2200" dirty="0">
                <a:solidFill>
                  <a:srgbClr val="000000"/>
                </a:solidFill>
                <a:effectLst/>
                <a:ea typeface="Times New Roman" panose="02020603050405020304" pitchFamily="18" charset="0"/>
                <a:cs typeface="Cambria" panose="02040503050406030204" pitchFamily="18" charset="0"/>
              </a:rPr>
              <a:t>Thresholding an image helps in detecting the exact portion of crack in very less computation as the images are converted to GRAY_SCALE.</a:t>
            </a:r>
            <a:endParaRPr lang="en-IN" sz="2200" dirty="0">
              <a:effectLst/>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05373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427CDE-CE67-9FCB-93DB-BC30121ECA2C}"/>
              </a:ext>
            </a:extLst>
          </p:cNvPr>
          <p:cNvSpPr txBox="1"/>
          <p:nvPr/>
        </p:nvSpPr>
        <p:spPr>
          <a:xfrm>
            <a:off x="721360" y="548640"/>
            <a:ext cx="10439976" cy="1477328"/>
          </a:xfrm>
          <a:prstGeom prst="rect">
            <a:avLst/>
          </a:prstGeom>
          <a:noFill/>
        </p:spPr>
        <p:txBody>
          <a:bodyPr wrap="square" rtlCol="0">
            <a:spAutoFit/>
          </a:bodyPr>
          <a:lstStyle/>
          <a:p>
            <a:r>
              <a:rPr lang="en-GB" sz="1400" dirty="0">
                <a:solidFill>
                  <a:schemeClr val="bg2">
                    <a:lumMod val="50000"/>
                  </a:schemeClr>
                </a:solidFill>
              </a:rPr>
              <a:t> </a:t>
            </a:r>
            <a:r>
              <a:rPr lang="en-IN" sz="3600" dirty="0"/>
              <a:t>PLOTTING THE COORDINATES OF THE CRACK W.R.T ANY REFERENCE POINT:</a:t>
            </a:r>
          </a:p>
          <a:p>
            <a:endParaRPr lang="en-GB" dirty="0"/>
          </a:p>
        </p:txBody>
      </p:sp>
      <p:sp>
        <p:nvSpPr>
          <p:cNvPr id="6" name="TextBox 5">
            <a:extLst>
              <a:ext uri="{FF2B5EF4-FFF2-40B4-BE49-F238E27FC236}">
                <a16:creationId xmlns:a16="http://schemas.microsoft.com/office/drawing/2014/main" id="{D796A6A3-4596-2E9A-DB59-96021F54ED71}"/>
              </a:ext>
            </a:extLst>
          </p:cNvPr>
          <p:cNvSpPr txBox="1"/>
          <p:nvPr/>
        </p:nvSpPr>
        <p:spPr>
          <a:xfrm>
            <a:off x="405353" y="1838226"/>
            <a:ext cx="11594969" cy="3939540"/>
          </a:xfrm>
          <a:prstGeom prst="rect">
            <a:avLst/>
          </a:prstGeom>
          <a:noFill/>
        </p:spPr>
        <p:txBody>
          <a:bodyPr wrap="square" rtlCol="0">
            <a:spAutoFit/>
          </a:bodyPr>
          <a:lstStyle/>
          <a:p>
            <a:pPr marL="457200" indent="-457200">
              <a:buFont typeface="Arial" panose="020B0604020202020204" pitchFamily="34" charset="0"/>
              <a:buChar char="•"/>
            </a:pPr>
            <a:r>
              <a:rPr lang="en-GB" dirty="0">
                <a:cs typeface="Arial" panose="020B0604020202020204" pitchFamily="34" charset="0"/>
              </a:rPr>
              <a:t>The point P(</a:t>
            </a:r>
            <a:r>
              <a:rPr lang="en-GB" dirty="0" err="1">
                <a:cs typeface="Arial" panose="020B0604020202020204" pitchFamily="34" charset="0"/>
              </a:rPr>
              <a:t>x,y,z</a:t>
            </a:r>
            <a:r>
              <a:rPr lang="en-GB" dirty="0">
                <a:cs typeface="Arial" panose="020B0604020202020204" pitchFamily="34" charset="0"/>
              </a:rPr>
              <a:t>) is the point of crack, detected by the drone on the structure.</a:t>
            </a:r>
          </a:p>
          <a:p>
            <a:pPr marL="457200" indent="-457200">
              <a:buFont typeface="Arial" panose="020B0604020202020204" pitchFamily="34" charset="0"/>
              <a:buChar char="•"/>
            </a:pPr>
            <a:r>
              <a:rPr lang="en-GB" dirty="0">
                <a:cs typeface="Arial" panose="020B0604020202020204" pitchFamily="34" charset="0"/>
              </a:rPr>
              <a:t>A signal will be received by the sensors placed on the ground, which is emitted by the transmitter as soon as the signal is detected, and thus the distances of point P i.e r1,r2,r3 w.r.t sensors S1, S2, S3 are returned.</a:t>
            </a:r>
          </a:p>
          <a:p>
            <a:pPr marL="457200" indent="-457200">
              <a:buFont typeface="Arial" panose="020B0604020202020204" pitchFamily="34" charset="0"/>
              <a:buChar char="•"/>
            </a:pPr>
            <a:r>
              <a:rPr lang="en-GB" dirty="0">
                <a:cs typeface="Arial" panose="020B0604020202020204" pitchFamily="34" charset="0"/>
              </a:rPr>
              <a:t>In order to calculate the coordinates of point P:</a:t>
            </a:r>
          </a:p>
          <a:p>
            <a:r>
              <a:rPr lang="en-GB" dirty="0">
                <a:cs typeface="Arial" panose="020B0604020202020204" pitchFamily="34" charset="0"/>
              </a:rPr>
              <a:t>      	Equations of spheres with S1 as </a:t>
            </a:r>
            <a:r>
              <a:rPr lang="en-GB" dirty="0" err="1">
                <a:cs typeface="Arial" panose="020B0604020202020204" pitchFamily="34" charset="0"/>
              </a:rPr>
              <a:t>center</a:t>
            </a:r>
            <a:r>
              <a:rPr lang="en-GB" dirty="0">
                <a:cs typeface="Arial" panose="020B0604020202020204" pitchFamily="34" charset="0"/>
              </a:rPr>
              <a:t> and r1 as radius, S2 as </a:t>
            </a:r>
            <a:r>
              <a:rPr lang="en-GB" dirty="0" err="1">
                <a:cs typeface="Arial" panose="020B0604020202020204" pitchFamily="34" charset="0"/>
              </a:rPr>
              <a:t>center</a:t>
            </a:r>
            <a:r>
              <a:rPr lang="en-GB" dirty="0">
                <a:cs typeface="Arial" panose="020B0604020202020204" pitchFamily="34" charset="0"/>
              </a:rPr>
              <a:t> and r2 as radius and S3 as </a:t>
            </a:r>
            <a:r>
              <a:rPr lang="en-GB" dirty="0" err="1">
                <a:cs typeface="Arial" panose="020B0604020202020204" pitchFamily="34" charset="0"/>
              </a:rPr>
              <a:t>center</a:t>
            </a:r>
            <a:r>
              <a:rPr lang="en-GB" dirty="0">
                <a:cs typeface="Arial" panose="020B0604020202020204" pitchFamily="34" charset="0"/>
              </a:rPr>
              <a:t> and r3 as radius    	are considered.</a:t>
            </a:r>
          </a:p>
          <a:p>
            <a:pPr rtl="0">
              <a:spcBef>
                <a:spcPts val="1200"/>
              </a:spcBef>
              <a:spcAft>
                <a:spcPts val="1200"/>
              </a:spcAft>
            </a:pPr>
            <a:r>
              <a:rPr lang="en-GB" dirty="0">
                <a:cs typeface="Arial" panose="020B0604020202020204" pitchFamily="34" charset="0"/>
              </a:rPr>
              <a:t>     	</a:t>
            </a:r>
            <a:r>
              <a:rPr lang="en-GB" b="0" i="0" u="none" strike="noStrike" dirty="0">
                <a:effectLst/>
                <a:cs typeface="Arial" panose="020B0604020202020204" pitchFamily="34" charset="0"/>
              </a:rPr>
              <a:t>(x</a:t>
            </a:r>
            <a:r>
              <a:rPr lang="en-GB" b="0" i="0" u="none" strike="noStrike" baseline="-25000" dirty="0">
                <a:effectLst/>
                <a:cs typeface="Arial" panose="020B0604020202020204" pitchFamily="34" charset="0"/>
              </a:rPr>
              <a:t>1</a:t>
            </a:r>
            <a:r>
              <a:rPr lang="en-GB" b="0" i="0" u="none" strike="noStrike" dirty="0">
                <a:effectLst/>
                <a:cs typeface="Arial" panose="020B0604020202020204" pitchFamily="34" charset="0"/>
              </a:rPr>
              <a:t>-x)</a:t>
            </a:r>
            <a:r>
              <a:rPr lang="en-GB" b="0" i="0" u="none" strike="noStrike" baseline="30000" dirty="0">
                <a:effectLst/>
                <a:cs typeface="Arial" panose="020B0604020202020204" pitchFamily="34" charset="0"/>
              </a:rPr>
              <a:t>2</a:t>
            </a:r>
            <a:r>
              <a:rPr lang="en-GB" b="0" i="0" u="none" strike="noStrike" dirty="0">
                <a:effectLst/>
                <a:cs typeface="Arial" panose="020B0604020202020204" pitchFamily="34" charset="0"/>
              </a:rPr>
              <a:t>+(y</a:t>
            </a:r>
            <a:r>
              <a:rPr lang="en-GB" b="0" i="0" u="none" strike="noStrike" baseline="-25000" dirty="0">
                <a:effectLst/>
                <a:cs typeface="Arial" panose="020B0604020202020204" pitchFamily="34" charset="0"/>
              </a:rPr>
              <a:t>1</a:t>
            </a:r>
            <a:r>
              <a:rPr lang="en-GB" b="0" i="0" u="none" strike="noStrike" dirty="0">
                <a:effectLst/>
                <a:cs typeface="Arial" panose="020B0604020202020204" pitchFamily="34" charset="0"/>
              </a:rPr>
              <a:t>-y)</a:t>
            </a:r>
            <a:r>
              <a:rPr lang="en-GB" b="0" i="0" u="none" strike="noStrike" baseline="30000" dirty="0">
                <a:effectLst/>
                <a:cs typeface="Arial" panose="020B0604020202020204" pitchFamily="34" charset="0"/>
              </a:rPr>
              <a:t>2</a:t>
            </a:r>
            <a:r>
              <a:rPr lang="en-GB" b="0" i="0" u="none" strike="noStrike" dirty="0">
                <a:effectLst/>
                <a:cs typeface="Arial" panose="020B0604020202020204" pitchFamily="34" charset="0"/>
              </a:rPr>
              <a:t>+(z</a:t>
            </a:r>
            <a:r>
              <a:rPr lang="en-GB" b="0" i="0" u="none" strike="noStrike" baseline="-25000" dirty="0">
                <a:effectLst/>
                <a:cs typeface="Arial" panose="020B0604020202020204" pitchFamily="34" charset="0"/>
              </a:rPr>
              <a:t>1</a:t>
            </a:r>
            <a:r>
              <a:rPr lang="en-GB" b="0" i="0" u="none" strike="noStrike" dirty="0">
                <a:effectLst/>
                <a:cs typeface="Arial" panose="020B0604020202020204" pitchFamily="34" charset="0"/>
              </a:rPr>
              <a:t>-z)</a:t>
            </a:r>
            <a:r>
              <a:rPr lang="en-GB" b="0" i="0" u="none" strike="noStrike" baseline="30000" dirty="0">
                <a:effectLst/>
                <a:cs typeface="Arial" panose="020B0604020202020204" pitchFamily="34" charset="0"/>
              </a:rPr>
              <a:t>2 </a:t>
            </a:r>
            <a:r>
              <a:rPr lang="en-GB" b="0" i="0" u="none" strike="noStrike" dirty="0">
                <a:effectLst/>
                <a:cs typeface="Arial" panose="020B0604020202020204" pitchFamily="34" charset="0"/>
              </a:rPr>
              <a:t>= r</a:t>
            </a:r>
            <a:r>
              <a:rPr lang="en-GB" b="0" i="0" u="none" strike="noStrike" baseline="-25000" dirty="0">
                <a:effectLst/>
                <a:cs typeface="Arial" panose="020B0604020202020204" pitchFamily="34" charset="0"/>
              </a:rPr>
              <a:t>1</a:t>
            </a:r>
            <a:r>
              <a:rPr lang="en-GB" b="0" i="0" u="none" strike="noStrike" baseline="30000" dirty="0">
                <a:effectLst/>
                <a:cs typeface="Arial" panose="020B0604020202020204" pitchFamily="34" charset="0"/>
              </a:rPr>
              <a:t>2    </a:t>
            </a:r>
            <a:r>
              <a:rPr lang="en-GB" b="0" i="0" u="none" strike="noStrike" dirty="0">
                <a:effectLst/>
                <a:cs typeface="Arial" panose="020B0604020202020204" pitchFamily="34" charset="0"/>
              </a:rPr>
              <a:t>------  equation 1                                                                                                                             </a:t>
            </a:r>
            <a:r>
              <a:rPr lang="en-GB" dirty="0">
                <a:cs typeface="Arial" panose="020B0604020202020204" pitchFamily="34" charset="0"/>
              </a:rPr>
              <a:t>                  	</a:t>
            </a:r>
            <a:r>
              <a:rPr lang="en-GB" b="0" i="0" u="none" strike="noStrike" dirty="0">
                <a:effectLst/>
                <a:cs typeface="Arial" panose="020B0604020202020204" pitchFamily="34" charset="0"/>
              </a:rPr>
              <a:t>(x</a:t>
            </a:r>
            <a:r>
              <a:rPr lang="en-GB" b="0" i="0" u="none" strike="noStrike" baseline="-25000" dirty="0">
                <a:effectLst/>
                <a:cs typeface="Arial" panose="020B0604020202020204" pitchFamily="34" charset="0"/>
              </a:rPr>
              <a:t>2</a:t>
            </a:r>
            <a:r>
              <a:rPr lang="en-GB" b="0" i="0" u="none" strike="noStrike" dirty="0">
                <a:effectLst/>
                <a:cs typeface="Arial" panose="020B0604020202020204" pitchFamily="34" charset="0"/>
              </a:rPr>
              <a:t>-x)</a:t>
            </a:r>
            <a:r>
              <a:rPr lang="en-GB" b="0" i="0" u="none" strike="noStrike" baseline="30000" dirty="0">
                <a:effectLst/>
                <a:cs typeface="Arial" panose="020B0604020202020204" pitchFamily="34" charset="0"/>
              </a:rPr>
              <a:t>2</a:t>
            </a:r>
            <a:r>
              <a:rPr lang="en-GB" b="0" i="0" u="none" strike="noStrike" dirty="0">
                <a:effectLst/>
                <a:cs typeface="Arial" panose="020B0604020202020204" pitchFamily="34" charset="0"/>
              </a:rPr>
              <a:t>+(y</a:t>
            </a:r>
            <a:r>
              <a:rPr lang="en-GB" b="0" i="0" u="none" strike="noStrike" baseline="-25000" dirty="0">
                <a:effectLst/>
                <a:cs typeface="Arial" panose="020B0604020202020204" pitchFamily="34" charset="0"/>
              </a:rPr>
              <a:t>2</a:t>
            </a:r>
            <a:r>
              <a:rPr lang="en-GB" b="0" i="0" u="none" strike="noStrike" dirty="0">
                <a:effectLst/>
                <a:cs typeface="Arial" panose="020B0604020202020204" pitchFamily="34" charset="0"/>
              </a:rPr>
              <a:t>-y)</a:t>
            </a:r>
            <a:r>
              <a:rPr lang="en-GB" b="0" i="0" u="none" strike="noStrike" baseline="30000" dirty="0">
                <a:effectLst/>
                <a:cs typeface="Arial" panose="020B0604020202020204" pitchFamily="34" charset="0"/>
              </a:rPr>
              <a:t>2</a:t>
            </a:r>
            <a:r>
              <a:rPr lang="en-GB" b="0" i="0" u="none" strike="noStrike" dirty="0">
                <a:effectLst/>
                <a:cs typeface="Arial" panose="020B0604020202020204" pitchFamily="34" charset="0"/>
              </a:rPr>
              <a:t>+(z</a:t>
            </a:r>
            <a:r>
              <a:rPr lang="en-GB" b="0" i="0" u="none" strike="noStrike" baseline="-25000" dirty="0">
                <a:effectLst/>
                <a:cs typeface="Arial" panose="020B0604020202020204" pitchFamily="34" charset="0"/>
              </a:rPr>
              <a:t>2</a:t>
            </a:r>
            <a:r>
              <a:rPr lang="en-GB" b="0" i="0" u="none" strike="noStrike" dirty="0">
                <a:effectLst/>
                <a:cs typeface="Arial" panose="020B0604020202020204" pitchFamily="34" charset="0"/>
              </a:rPr>
              <a:t>-z)</a:t>
            </a:r>
            <a:r>
              <a:rPr lang="en-GB" b="0" i="0" u="none" strike="noStrike" baseline="30000" dirty="0">
                <a:effectLst/>
                <a:cs typeface="Arial" panose="020B0604020202020204" pitchFamily="34" charset="0"/>
              </a:rPr>
              <a:t>2 </a:t>
            </a:r>
            <a:r>
              <a:rPr lang="en-GB" b="0" i="0" u="none" strike="noStrike" dirty="0">
                <a:effectLst/>
                <a:cs typeface="Arial" panose="020B0604020202020204" pitchFamily="34" charset="0"/>
              </a:rPr>
              <a:t>= r</a:t>
            </a:r>
            <a:r>
              <a:rPr lang="en-GB" b="0" i="0" u="none" strike="noStrike" baseline="-25000" dirty="0">
                <a:effectLst/>
                <a:cs typeface="Arial" panose="020B0604020202020204" pitchFamily="34" charset="0"/>
              </a:rPr>
              <a:t>2</a:t>
            </a:r>
            <a:r>
              <a:rPr lang="en-GB" b="0" i="0" u="none" strike="noStrike" baseline="30000" dirty="0">
                <a:effectLst/>
                <a:cs typeface="Arial" panose="020B0604020202020204" pitchFamily="34" charset="0"/>
              </a:rPr>
              <a:t>2 </a:t>
            </a:r>
            <a:r>
              <a:rPr lang="en-GB" b="0" i="0" u="none" strike="noStrike" dirty="0">
                <a:effectLst/>
                <a:cs typeface="Arial" panose="020B0604020202020204" pitchFamily="34" charset="0"/>
              </a:rPr>
              <a:t>  ------  equation 2</a:t>
            </a:r>
            <a:r>
              <a:rPr lang="en-GB" dirty="0">
                <a:cs typeface="Arial" panose="020B0604020202020204" pitchFamily="34" charset="0"/>
              </a:rPr>
              <a:t>  	                                                                                                                           	</a:t>
            </a:r>
            <a:r>
              <a:rPr lang="en-GB" b="0" i="0" u="none" strike="noStrike" dirty="0">
                <a:effectLst/>
                <a:cs typeface="Arial" panose="020B0604020202020204" pitchFamily="34" charset="0"/>
              </a:rPr>
              <a:t>(x</a:t>
            </a:r>
            <a:r>
              <a:rPr lang="en-GB" b="0" i="0" u="none" strike="noStrike" baseline="-25000" dirty="0">
                <a:effectLst/>
                <a:cs typeface="Arial" panose="020B0604020202020204" pitchFamily="34" charset="0"/>
              </a:rPr>
              <a:t>3</a:t>
            </a:r>
            <a:r>
              <a:rPr lang="en-GB" b="0" i="0" u="none" strike="noStrike" dirty="0">
                <a:effectLst/>
                <a:cs typeface="Arial" panose="020B0604020202020204" pitchFamily="34" charset="0"/>
              </a:rPr>
              <a:t>-x)</a:t>
            </a:r>
            <a:r>
              <a:rPr lang="en-GB" b="0" i="0" u="none" strike="noStrike" baseline="30000" dirty="0">
                <a:effectLst/>
                <a:cs typeface="Arial" panose="020B0604020202020204" pitchFamily="34" charset="0"/>
              </a:rPr>
              <a:t>2</a:t>
            </a:r>
            <a:r>
              <a:rPr lang="en-GB" b="0" i="0" u="none" strike="noStrike" dirty="0">
                <a:effectLst/>
                <a:cs typeface="Arial" panose="020B0604020202020204" pitchFamily="34" charset="0"/>
              </a:rPr>
              <a:t>+(y</a:t>
            </a:r>
            <a:r>
              <a:rPr lang="en-GB" b="0" i="0" u="none" strike="noStrike" baseline="-25000" dirty="0">
                <a:effectLst/>
                <a:cs typeface="Arial" panose="020B0604020202020204" pitchFamily="34" charset="0"/>
              </a:rPr>
              <a:t>3</a:t>
            </a:r>
            <a:r>
              <a:rPr lang="en-GB" b="0" i="0" u="none" strike="noStrike" dirty="0">
                <a:effectLst/>
                <a:cs typeface="Arial" panose="020B0604020202020204" pitchFamily="34" charset="0"/>
              </a:rPr>
              <a:t>-y)</a:t>
            </a:r>
            <a:r>
              <a:rPr lang="en-GB" b="0" i="0" u="none" strike="noStrike" baseline="30000" dirty="0">
                <a:effectLst/>
                <a:cs typeface="Arial" panose="020B0604020202020204" pitchFamily="34" charset="0"/>
              </a:rPr>
              <a:t>2</a:t>
            </a:r>
            <a:r>
              <a:rPr lang="en-GB" b="0" i="0" u="none" strike="noStrike" dirty="0">
                <a:effectLst/>
                <a:cs typeface="Arial" panose="020B0604020202020204" pitchFamily="34" charset="0"/>
              </a:rPr>
              <a:t>+(z</a:t>
            </a:r>
            <a:r>
              <a:rPr lang="en-GB" b="0" i="0" u="none" strike="noStrike" baseline="-25000" dirty="0">
                <a:effectLst/>
                <a:cs typeface="Arial" panose="020B0604020202020204" pitchFamily="34" charset="0"/>
              </a:rPr>
              <a:t>3</a:t>
            </a:r>
            <a:r>
              <a:rPr lang="en-GB" b="0" i="0" u="none" strike="noStrike" dirty="0">
                <a:effectLst/>
                <a:cs typeface="Arial" panose="020B0604020202020204" pitchFamily="34" charset="0"/>
              </a:rPr>
              <a:t>-z)</a:t>
            </a:r>
            <a:r>
              <a:rPr lang="en-GB" b="0" i="0" u="none" strike="noStrike" baseline="30000" dirty="0">
                <a:effectLst/>
                <a:cs typeface="Arial" panose="020B0604020202020204" pitchFamily="34" charset="0"/>
              </a:rPr>
              <a:t>2 </a:t>
            </a:r>
            <a:r>
              <a:rPr lang="en-GB" b="0" i="0" u="none" strike="noStrike" dirty="0">
                <a:effectLst/>
                <a:cs typeface="Arial" panose="020B0604020202020204" pitchFamily="34" charset="0"/>
              </a:rPr>
              <a:t>= r</a:t>
            </a:r>
            <a:r>
              <a:rPr lang="en-GB" b="0" i="0" u="none" strike="noStrike" baseline="-25000" dirty="0">
                <a:effectLst/>
                <a:cs typeface="Arial" panose="020B0604020202020204" pitchFamily="34" charset="0"/>
              </a:rPr>
              <a:t>3</a:t>
            </a:r>
            <a:r>
              <a:rPr lang="en-GB" b="0" i="0" u="none" strike="noStrike" baseline="30000" dirty="0">
                <a:effectLst/>
                <a:cs typeface="Arial" panose="020B0604020202020204" pitchFamily="34" charset="0"/>
              </a:rPr>
              <a:t>2</a:t>
            </a:r>
            <a:r>
              <a:rPr lang="en-GB" b="0" i="0" u="none" strike="noStrike" dirty="0">
                <a:effectLst/>
                <a:cs typeface="Arial" panose="020B0604020202020204" pitchFamily="34" charset="0"/>
              </a:rPr>
              <a:t>  ------   equation 3</a:t>
            </a:r>
          </a:p>
          <a:p>
            <a:pPr rtl="0">
              <a:spcBef>
                <a:spcPts val="1200"/>
              </a:spcBef>
              <a:spcAft>
                <a:spcPts val="1200"/>
              </a:spcAft>
            </a:pPr>
            <a:endParaRPr lang="en-GB" b="0" i="0" u="none" strike="noStrike" dirty="0">
              <a:effectLst/>
              <a:cs typeface="Arial" panose="020B0604020202020204" pitchFamily="34" charset="0"/>
            </a:endParaRPr>
          </a:p>
          <a:p>
            <a:pPr rtl="0">
              <a:spcBef>
                <a:spcPts val="1200"/>
              </a:spcBef>
              <a:spcAft>
                <a:spcPts val="1200"/>
              </a:spcAft>
            </a:pPr>
            <a:endParaRPr lang="en-GB" sz="2000" dirty="0">
              <a:cs typeface="Arial" panose="020B0604020202020204" pitchFamily="34" charset="0"/>
            </a:endParaRPr>
          </a:p>
        </p:txBody>
      </p:sp>
      <p:pic>
        <p:nvPicPr>
          <p:cNvPr id="2" name="Picture 1">
            <a:extLst>
              <a:ext uri="{FF2B5EF4-FFF2-40B4-BE49-F238E27FC236}">
                <a16:creationId xmlns:a16="http://schemas.microsoft.com/office/drawing/2014/main" id="{31B63C49-DED3-52D8-C4F6-5EA631A3CB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3429000"/>
            <a:ext cx="5544820" cy="2839144"/>
          </a:xfrm>
          <a:prstGeom prst="rect">
            <a:avLst/>
          </a:prstGeom>
        </p:spPr>
      </p:pic>
    </p:spTree>
    <p:extLst>
      <p:ext uri="{BB962C8B-B14F-4D97-AF65-F5344CB8AC3E}">
        <p14:creationId xmlns:p14="http://schemas.microsoft.com/office/powerpoint/2010/main" val="3559487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1A0A9-580B-6EAF-69FD-6899F85BD7E7}"/>
              </a:ext>
            </a:extLst>
          </p:cNvPr>
          <p:cNvSpPr txBox="1"/>
          <p:nvPr/>
        </p:nvSpPr>
        <p:spPr>
          <a:xfrm>
            <a:off x="720941" y="708476"/>
            <a:ext cx="11274458" cy="4308872"/>
          </a:xfrm>
          <a:prstGeom prst="rect">
            <a:avLst/>
          </a:prstGeom>
          <a:noFill/>
        </p:spPr>
        <p:txBody>
          <a:bodyPr wrap="square" rtlCol="0">
            <a:spAutoFit/>
          </a:bodyPr>
          <a:lstStyle/>
          <a:p>
            <a:r>
              <a:rPr lang="en-GB" dirty="0">
                <a:cs typeface="Arial" panose="020B0604020202020204" pitchFamily="34" charset="0"/>
              </a:rPr>
              <a:t>	</a:t>
            </a:r>
            <a:r>
              <a:rPr lang="en-GB" sz="1800" dirty="0">
                <a:cs typeface="Arial" panose="020B0604020202020204" pitchFamily="34" charset="0"/>
              </a:rPr>
              <a:t>equation 1 – equation 3 :																			</a:t>
            </a:r>
            <a:r>
              <a:rPr lang="en-GB" sz="1800" b="0" i="0" u="none" strike="noStrike" dirty="0">
                <a:effectLst/>
              </a:rPr>
              <a:t>2x(x</a:t>
            </a:r>
            <a:r>
              <a:rPr lang="en-GB" sz="1800" b="0" i="0" u="none" strike="noStrike" baseline="-25000" dirty="0">
                <a:effectLst/>
              </a:rPr>
              <a:t>1</a:t>
            </a:r>
            <a:r>
              <a:rPr lang="en-GB" sz="1800" b="0" i="0" u="none" strike="noStrike" dirty="0">
                <a:effectLst/>
              </a:rPr>
              <a:t>- x</a:t>
            </a:r>
            <a:r>
              <a:rPr lang="en-GB" sz="1800" b="0" i="0" u="none" strike="noStrike" baseline="-25000" dirty="0">
                <a:effectLst/>
              </a:rPr>
              <a:t>3</a:t>
            </a:r>
            <a:r>
              <a:rPr lang="en-GB" sz="1800" b="0" i="0" u="none" strike="noStrike" dirty="0">
                <a:effectLst/>
              </a:rPr>
              <a:t>) + 2y(y</a:t>
            </a:r>
            <a:r>
              <a:rPr lang="en-GB" sz="1800" b="0" i="0" u="none" strike="noStrike" baseline="-25000" dirty="0">
                <a:effectLst/>
              </a:rPr>
              <a:t>1</a:t>
            </a:r>
            <a:r>
              <a:rPr lang="en-GB" sz="1800" b="0" i="0" u="none" strike="noStrike" dirty="0">
                <a:effectLst/>
              </a:rPr>
              <a:t>- y</a:t>
            </a:r>
            <a:r>
              <a:rPr lang="en-GB" sz="1800" b="0" i="0" u="none" strike="noStrike" baseline="-25000" dirty="0">
                <a:effectLst/>
              </a:rPr>
              <a:t>3</a:t>
            </a:r>
            <a:r>
              <a:rPr lang="en-GB" sz="1800" b="0" i="0" u="none" strike="noStrike" dirty="0">
                <a:effectLst/>
              </a:rPr>
              <a:t>) + 2z(z</a:t>
            </a:r>
            <a:r>
              <a:rPr lang="en-GB" sz="1800" b="0" i="0" u="none" strike="noStrike" baseline="-25000" dirty="0">
                <a:effectLst/>
              </a:rPr>
              <a:t>1</a:t>
            </a:r>
            <a:r>
              <a:rPr lang="en-GB" sz="1800" b="0" i="0" u="none" strike="noStrike" dirty="0">
                <a:effectLst/>
              </a:rPr>
              <a:t>- z</a:t>
            </a:r>
            <a:r>
              <a:rPr lang="en-GB" sz="1800" b="0" i="0" u="none" strike="noStrike" baseline="-25000" dirty="0">
                <a:effectLst/>
              </a:rPr>
              <a:t>3</a:t>
            </a:r>
            <a:r>
              <a:rPr lang="en-GB" sz="1800" b="0" i="0" u="none" strike="noStrike" dirty="0">
                <a:effectLst/>
              </a:rPr>
              <a:t>) = r</a:t>
            </a:r>
            <a:r>
              <a:rPr lang="en-GB" sz="1800" b="0" i="0" u="none" strike="noStrike" baseline="-25000" dirty="0">
                <a:effectLst/>
              </a:rPr>
              <a:t>3</a:t>
            </a:r>
            <a:r>
              <a:rPr lang="en-GB" sz="1800" b="0" i="0" u="none" strike="noStrike" baseline="30000" dirty="0">
                <a:effectLst/>
              </a:rPr>
              <a:t>2</a:t>
            </a:r>
            <a:r>
              <a:rPr lang="en-GB" sz="1800" b="0" i="0" u="none" strike="noStrike" dirty="0">
                <a:effectLst/>
              </a:rPr>
              <a:t>-( x</a:t>
            </a:r>
            <a:r>
              <a:rPr lang="en-GB" sz="1800" b="0" i="0" u="none" strike="noStrike" baseline="-25000" dirty="0">
                <a:effectLst/>
              </a:rPr>
              <a:t>3</a:t>
            </a:r>
            <a:r>
              <a:rPr lang="en-GB" sz="1800" b="0" i="0" u="none" strike="noStrike" baseline="30000" dirty="0">
                <a:effectLst/>
              </a:rPr>
              <a:t>2</a:t>
            </a:r>
            <a:r>
              <a:rPr lang="en-GB" sz="1800" b="0" i="0" u="none" strike="noStrike" dirty="0">
                <a:effectLst/>
              </a:rPr>
              <a:t>+ y</a:t>
            </a:r>
            <a:r>
              <a:rPr lang="en-GB" sz="1800" b="0" i="0" u="none" strike="noStrike" baseline="-25000" dirty="0">
                <a:effectLst/>
              </a:rPr>
              <a:t>3</a:t>
            </a:r>
            <a:r>
              <a:rPr lang="en-GB" sz="1800" b="0" i="0" u="none" strike="noStrike" baseline="30000" dirty="0">
                <a:effectLst/>
              </a:rPr>
              <a:t>2</a:t>
            </a:r>
            <a:r>
              <a:rPr lang="en-GB" sz="1800" b="0" i="0" u="none" strike="noStrike" dirty="0">
                <a:effectLst/>
              </a:rPr>
              <a:t>+ z</a:t>
            </a:r>
            <a:r>
              <a:rPr lang="en-GB" sz="1800" b="0" i="0" u="none" strike="noStrike" baseline="-25000" dirty="0">
                <a:effectLst/>
              </a:rPr>
              <a:t>3</a:t>
            </a:r>
            <a:r>
              <a:rPr lang="en-GB" sz="1800" b="0" i="0" u="none" strike="noStrike" baseline="30000" dirty="0">
                <a:effectLst/>
              </a:rPr>
              <a:t>2</a:t>
            </a:r>
            <a:r>
              <a:rPr lang="en-GB" sz="1800" b="0" i="0" u="none" strike="noStrike" dirty="0">
                <a:effectLst/>
              </a:rPr>
              <a:t>) – (r</a:t>
            </a:r>
            <a:r>
              <a:rPr lang="en-GB" sz="1800" b="0" i="0" u="none" strike="noStrike" baseline="-25000" dirty="0">
                <a:effectLst/>
              </a:rPr>
              <a:t>1</a:t>
            </a:r>
            <a:r>
              <a:rPr lang="en-GB" sz="1800" b="0" i="0" u="none" strike="noStrike" baseline="30000" dirty="0">
                <a:effectLst/>
              </a:rPr>
              <a:t>2</a:t>
            </a:r>
            <a:r>
              <a:rPr lang="en-GB" sz="1800" b="0" i="0" u="none" strike="noStrike" dirty="0">
                <a:effectLst/>
              </a:rPr>
              <a:t>-( x</a:t>
            </a:r>
            <a:r>
              <a:rPr lang="en-GB" sz="1800" b="0" i="0" u="none" strike="noStrike" baseline="-25000" dirty="0">
                <a:effectLst/>
              </a:rPr>
              <a:t>1</a:t>
            </a:r>
            <a:r>
              <a:rPr lang="en-GB" sz="1800" b="0" i="0" u="none" strike="noStrike" baseline="30000" dirty="0">
                <a:effectLst/>
              </a:rPr>
              <a:t>2</a:t>
            </a:r>
            <a:r>
              <a:rPr lang="en-GB" sz="1800" b="0" i="0" u="none" strike="noStrike" dirty="0">
                <a:effectLst/>
              </a:rPr>
              <a:t>+ y</a:t>
            </a:r>
            <a:r>
              <a:rPr lang="en-GB" sz="1800" b="0" i="0" u="none" strike="noStrike" baseline="-25000" dirty="0">
                <a:effectLst/>
              </a:rPr>
              <a:t>1</a:t>
            </a:r>
            <a:r>
              <a:rPr lang="en-GB" sz="1800" b="0" i="0" u="none" strike="noStrike" baseline="30000" dirty="0">
                <a:effectLst/>
              </a:rPr>
              <a:t>2</a:t>
            </a:r>
            <a:r>
              <a:rPr lang="en-GB" sz="1800" b="0" i="0" u="none" strike="noStrike" dirty="0">
                <a:effectLst/>
              </a:rPr>
              <a:t>+ z</a:t>
            </a:r>
            <a:r>
              <a:rPr lang="en-GB" sz="1800" b="0" i="0" u="none" strike="noStrike" baseline="-25000" dirty="0">
                <a:effectLst/>
              </a:rPr>
              <a:t>1</a:t>
            </a:r>
            <a:r>
              <a:rPr lang="en-GB" sz="1800" b="0" i="0" u="none" strike="noStrike" baseline="30000" dirty="0">
                <a:effectLst/>
              </a:rPr>
              <a:t>2</a:t>
            </a:r>
            <a:r>
              <a:rPr lang="en-GB" sz="1800" b="0" i="0" u="none" strike="noStrike" dirty="0">
                <a:effectLst/>
              </a:rPr>
              <a:t>)) </a:t>
            </a:r>
            <a:r>
              <a:rPr lang="en-GB" sz="1800" dirty="0">
                <a:cs typeface="Arial" panose="020B0604020202020204" pitchFamily="34" charset="0"/>
              </a:rPr>
              <a:t>--------------equation 4				</a:t>
            </a:r>
            <a:r>
              <a:rPr lang="en-GB" sz="1800" dirty="0"/>
              <a:t>Let,	</a:t>
            </a:r>
            <a:r>
              <a:rPr lang="en-GB" sz="1800" b="0" i="0" u="none" strike="noStrike" dirty="0">
                <a:effectLst/>
              </a:rPr>
              <a:t> h</a:t>
            </a:r>
            <a:r>
              <a:rPr lang="en-GB" sz="1800" b="0" i="0" u="none" strike="noStrike" baseline="-25000" dirty="0">
                <a:effectLst/>
              </a:rPr>
              <a:t>13</a:t>
            </a:r>
            <a:r>
              <a:rPr lang="en-GB" sz="1800" b="0" i="0" u="none" strike="noStrike" dirty="0">
                <a:effectLst/>
              </a:rPr>
              <a:t>= r</a:t>
            </a:r>
            <a:r>
              <a:rPr lang="en-GB" sz="1800" b="0" i="0" u="none" strike="noStrike" baseline="-25000" dirty="0">
                <a:effectLst/>
              </a:rPr>
              <a:t>3</a:t>
            </a:r>
            <a:r>
              <a:rPr lang="en-GB" sz="1800" b="0" i="0" u="none" strike="noStrike" baseline="30000" dirty="0">
                <a:effectLst/>
              </a:rPr>
              <a:t>2</a:t>
            </a:r>
            <a:r>
              <a:rPr lang="en-GB" sz="1800" b="0" i="0" u="none" strike="noStrike" dirty="0">
                <a:effectLst/>
              </a:rPr>
              <a:t>-( x</a:t>
            </a:r>
            <a:r>
              <a:rPr lang="en-GB" sz="1800" b="0" i="0" u="none" strike="noStrike" baseline="-25000" dirty="0">
                <a:effectLst/>
              </a:rPr>
              <a:t>3</a:t>
            </a:r>
            <a:r>
              <a:rPr lang="en-GB" sz="1800" b="0" i="0" u="none" strike="noStrike" baseline="30000" dirty="0">
                <a:effectLst/>
              </a:rPr>
              <a:t>2</a:t>
            </a:r>
            <a:r>
              <a:rPr lang="en-GB" sz="1800" b="0" i="0" u="none" strike="noStrike" dirty="0">
                <a:effectLst/>
              </a:rPr>
              <a:t>+ y</a:t>
            </a:r>
            <a:r>
              <a:rPr lang="en-GB" sz="1800" b="0" i="0" u="none" strike="noStrike" baseline="-25000" dirty="0">
                <a:effectLst/>
              </a:rPr>
              <a:t>3</a:t>
            </a:r>
            <a:r>
              <a:rPr lang="en-GB" sz="1800" b="0" i="0" u="none" strike="noStrike" baseline="30000" dirty="0">
                <a:effectLst/>
              </a:rPr>
              <a:t>2</a:t>
            </a:r>
            <a:r>
              <a:rPr lang="en-GB" sz="1800" b="0" i="0" u="none" strike="noStrike" dirty="0">
                <a:effectLst/>
              </a:rPr>
              <a:t>+ z</a:t>
            </a:r>
            <a:r>
              <a:rPr lang="en-GB" sz="1800" b="0" i="0" u="none" strike="noStrike" baseline="-25000" dirty="0">
                <a:effectLst/>
              </a:rPr>
              <a:t>3</a:t>
            </a:r>
            <a:r>
              <a:rPr lang="en-GB" sz="1800" b="0" i="0" u="none" strike="noStrike" baseline="30000" dirty="0">
                <a:effectLst/>
              </a:rPr>
              <a:t>2</a:t>
            </a:r>
            <a:r>
              <a:rPr lang="en-GB" sz="1800" b="0" i="0" u="none" strike="noStrike" dirty="0">
                <a:effectLst/>
              </a:rPr>
              <a:t>) – (r</a:t>
            </a:r>
            <a:r>
              <a:rPr lang="en-GB" sz="1800" b="0" i="0" u="none" strike="noStrike" baseline="-25000" dirty="0">
                <a:effectLst/>
              </a:rPr>
              <a:t>1</a:t>
            </a:r>
            <a:r>
              <a:rPr lang="en-GB" sz="1800" b="0" i="0" u="none" strike="noStrike" baseline="30000" dirty="0">
                <a:effectLst/>
              </a:rPr>
              <a:t>2</a:t>
            </a:r>
            <a:r>
              <a:rPr lang="en-GB" sz="1800" b="0" i="0" u="none" strike="noStrike" dirty="0">
                <a:effectLst/>
              </a:rPr>
              <a:t>-( x</a:t>
            </a:r>
            <a:r>
              <a:rPr lang="en-GB" sz="1800" b="0" i="0" u="none" strike="noStrike" baseline="-25000" dirty="0">
                <a:effectLst/>
              </a:rPr>
              <a:t>1</a:t>
            </a:r>
            <a:r>
              <a:rPr lang="en-GB" sz="1800" b="0" i="0" u="none" strike="noStrike" baseline="30000" dirty="0">
                <a:effectLst/>
              </a:rPr>
              <a:t>2</a:t>
            </a:r>
            <a:r>
              <a:rPr lang="en-GB" sz="1800" b="0" i="0" u="none" strike="noStrike" dirty="0">
                <a:effectLst/>
              </a:rPr>
              <a:t>+ y</a:t>
            </a:r>
            <a:r>
              <a:rPr lang="en-GB" sz="1800" b="0" i="0" u="none" strike="noStrike" baseline="-25000" dirty="0">
                <a:effectLst/>
              </a:rPr>
              <a:t>1</a:t>
            </a:r>
            <a:r>
              <a:rPr lang="en-GB" sz="1800" b="0" i="0" u="none" strike="noStrike" baseline="30000" dirty="0">
                <a:effectLst/>
              </a:rPr>
              <a:t>2</a:t>
            </a:r>
            <a:r>
              <a:rPr lang="en-GB" sz="1800" b="0" i="0" u="none" strike="noStrike" dirty="0">
                <a:effectLst/>
              </a:rPr>
              <a:t>+ z</a:t>
            </a:r>
            <a:r>
              <a:rPr lang="en-GB" sz="1800" b="0" i="0" u="none" strike="noStrike" baseline="-25000" dirty="0">
                <a:effectLst/>
              </a:rPr>
              <a:t>1</a:t>
            </a:r>
            <a:r>
              <a:rPr lang="en-GB" sz="1800" b="0" i="0" u="none" strike="noStrike" baseline="30000" dirty="0">
                <a:effectLst/>
              </a:rPr>
              <a:t>2</a:t>
            </a:r>
            <a:r>
              <a:rPr lang="en-GB" sz="1800" b="0" i="0" u="none" strike="noStrike" dirty="0">
                <a:effectLst/>
              </a:rPr>
              <a:t>))   </a:t>
            </a:r>
            <a:r>
              <a:rPr lang="en-GB" dirty="0"/>
              <a:t> ;    </a:t>
            </a:r>
            <a:r>
              <a:rPr lang="en-GB" sz="1800" b="0" i="0" u="none" strike="noStrike" dirty="0">
                <a:effectLst/>
              </a:rPr>
              <a:t> h</a:t>
            </a:r>
            <a:r>
              <a:rPr lang="en-GB" sz="1800" b="0" i="0" u="none" strike="noStrike" baseline="-25000" dirty="0">
                <a:effectLst/>
              </a:rPr>
              <a:t>12</a:t>
            </a:r>
            <a:r>
              <a:rPr lang="en-GB" sz="1800" b="0" i="0" u="none" strike="noStrike" dirty="0">
                <a:effectLst/>
              </a:rPr>
              <a:t>= r</a:t>
            </a:r>
            <a:r>
              <a:rPr lang="en-GB" sz="1800" b="0" i="0" u="none" strike="noStrike" baseline="-25000" dirty="0">
                <a:effectLst/>
              </a:rPr>
              <a:t>2</a:t>
            </a:r>
            <a:r>
              <a:rPr lang="en-GB" sz="1800" b="0" i="0" u="none" strike="noStrike" baseline="30000" dirty="0">
                <a:effectLst/>
              </a:rPr>
              <a:t>2</a:t>
            </a:r>
            <a:r>
              <a:rPr lang="en-GB" sz="1800" b="0" i="0" u="none" strike="noStrike" dirty="0">
                <a:effectLst/>
              </a:rPr>
              <a:t>-( x</a:t>
            </a:r>
            <a:r>
              <a:rPr lang="en-GB" sz="1800" b="0" i="0" u="none" strike="noStrike" baseline="-25000" dirty="0">
                <a:effectLst/>
              </a:rPr>
              <a:t>2</a:t>
            </a:r>
            <a:r>
              <a:rPr lang="en-GB" sz="1800" b="0" i="0" u="none" strike="noStrike" baseline="30000" dirty="0">
                <a:effectLst/>
              </a:rPr>
              <a:t>2</a:t>
            </a:r>
            <a:r>
              <a:rPr lang="en-GB" sz="1800" b="0" i="0" u="none" strike="noStrike" dirty="0">
                <a:effectLst/>
              </a:rPr>
              <a:t>+ y</a:t>
            </a:r>
            <a:r>
              <a:rPr lang="en-GB" sz="1800" b="0" i="0" u="none" strike="noStrike" baseline="-25000" dirty="0">
                <a:effectLst/>
              </a:rPr>
              <a:t>2</a:t>
            </a:r>
            <a:r>
              <a:rPr lang="en-GB" sz="1800" b="0" i="0" u="none" strike="noStrike" baseline="30000" dirty="0">
                <a:effectLst/>
              </a:rPr>
              <a:t>2</a:t>
            </a:r>
            <a:r>
              <a:rPr lang="en-GB" sz="1800" b="0" i="0" u="none" strike="noStrike" dirty="0">
                <a:effectLst/>
              </a:rPr>
              <a:t>+ z</a:t>
            </a:r>
            <a:r>
              <a:rPr lang="en-GB" sz="1800" b="0" i="0" u="none" strike="noStrike" baseline="-25000" dirty="0">
                <a:effectLst/>
              </a:rPr>
              <a:t>2</a:t>
            </a:r>
            <a:r>
              <a:rPr lang="en-GB" sz="1800" b="0" i="0" u="none" strike="noStrike" baseline="30000" dirty="0">
                <a:effectLst/>
              </a:rPr>
              <a:t>2</a:t>
            </a:r>
            <a:r>
              <a:rPr lang="en-GB" sz="1800" b="0" i="0" u="none" strike="noStrike" dirty="0">
                <a:effectLst/>
              </a:rPr>
              <a:t>) – (r</a:t>
            </a:r>
            <a:r>
              <a:rPr lang="en-GB" sz="1800" b="0" i="0" u="none" strike="noStrike" baseline="-25000" dirty="0">
                <a:effectLst/>
              </a:rPr>
              <a:t>1</a:t>
            </a:r>
            <a:r>
              <a:rPr lang="en-GB" sz="1800" b="0" i="0" u="none" strike="noStrike" baseline="30000" dirty="0">
                <a:effectLst/>
              </a:rPr>
              <a:t>2</a:t>
            </a:r>
            <a:r>
              <a:rPr lang="en-GB" sz="1800" b="0" i="0" u="none" strike="noStrike" dirty="0">
                <a:effectLst/>
              </a:rPr>
              <a:t>-( x</a:t>
            </a:r>
            <a:r>
              <a:rPr lang="en-GB" sz="1800" b="0" i="0" u="none" strike="noStrike" baseline="-25000" dirty="0">
                <a:effectLst/>
              </a:rPr>
              <a:t>1</a:t>
            </a:r>
            <a:r>
              <a:rPr lang="en-GB" sz="1800" b="0" i="0" u="none" strike="noStrike" baseline="30000" dirty="0">
                <a:effectLst/>
              </a:rPr>
              <a:t>2</a:t>
            </a:r>
            <a:r>
              <a:rPr lang="en-GB" sz="1800" b="0" i="0" u="none" strike="noStrike" dirty="0">
                <a:effectLst/>
              </a:rPr>
              <a:t>+ y</a:t>
            </a:r>
            <a:r>
              <a:rPr lang="en-GB" sz="1800" b="0" i="0" u="none" strike="noStrike" baseline="-25000" dirty="0">
                <a:effectLst/>
              </a:rPr>
              <a:t>1</a:t>
            </a:r>
            <a:r>
              <a:rPr lang="en-GB" sz="1800" b="0" i="0" u="none" strike="noStrike" baseline="30000" dirty="0">
                <a:effectLst/>
              </a:rPr>
              <a:t>2</a:t>
            </a:r>
            <a:r>
              <a:rPr lang="en-GB" sz="1800" b="0" i="0" u="none" strike="noStrike" dirty="0">
                <a:effectLst/>
              </a:rPr>
              <a:t>+ z</a:t>
            </a:r>
            <a:r>
              <a:rPr lang="en-GB" sz="1800" b="0" i="0" u="none" strike="noStrike" baseline="-25000" dirty="0">
                <a:effectLst/>
              </a:rPr>
              <a:t>1</a:t>
            </a:r>
            <a:r>
              <a:rPr lang="en-GB" sz="1800" b="0" i="0" u="none" strike="noStrike" baseline="30000" dirty="0">
                <a:effectLst/>
              </a:rPr>
              <a:t>2</a:t>
            </a:r>
            <a:r>
              <a:rPr lang="en-GB" sz="1800" b="0" i="0" u="none" strike="noStrike" dirty="0">
                <a:effectLst/>
              </a:rPr>
              <a:t>))</a:t>
            </a:r>
          </a:p>
          <a:p>
            <a:pPr marL="285750" indent="-285750">
              <a:buFont typeface="Arial" panose="020B0604020202020204" pitchFamily="34" charset="0"/>
              <a:buChar char="•"/>
            </a:pPr>
            <a:r>
              <a:rPr lang="en-GB" sz="1800" dirty="0">
                <a:cs typeface="Arial" panose="020B0604020202020204" pitchFamily="34" charset="0"/>
              </a:rPr>
              <a:t>equation 1 – equation 2 :</a:t>
            </a:r>
          </a:p>
          <a:p>
            <a:r>
              <a:rPr lang="en-GB" b="0" i="0" u="none" strike="noStrike" dirty="0">
                <a:effectLst/>
                <a:cs typeface="Arial" panose="020B0604020202020204" pitchFamily="34" charset="0"/>
              </a:rPr>
              <a:t>	</a:t>
            </a:r>
            <a:r>
              <a:rPr lang="en-GB" sz="1800" b="0" i="0" u="none" strike="noStrike" dirty="0">
                <a:effectLst/>
              </a:rPr>
              <a:t>2x(x</a:t>
            </a:r>
            <a:r>
              <a:rPr lang="en-GB" sz="1800" b="0" i="0" u="none" strike="noStrike" baseline="-25000" dirty="0">
                <a:effectLst/>
              </a:rPr>
              <a:t>1</a:t>
            </a:r>
            <a:r>
              <a:rPr lang="en-GB" sz="1800" b="0" i="0" u="none" strike="noStrike" dirty="0">
                <a:effectLst/>
              </a:rPr>
              <a:t>- x</a:t>
            </a:r>
            <a:r>
              <a:rPr lang="en-GB" sz="1800" b="0" i="0" u="none" strike="noStrike" baseline="-25000" dirty="0">
                <a:effectLst/>
              </a:rPr>
              <a:t>2</a:t>
            </a:r>
            <a:r>
              <a:rPr lang="en-GB" sz="1800" b="0" i="0" u="none" strike="noStrike" dirty="0">
                <a:effectLst/>
              </a:rPr>
              <a:t>) + 2y(y</a:t>
            </a:r>
            <a:r>
              <a:rPr lang="en-GB" sz="1800" b="0" i="0" u="none" strike="noStrike" baseline="-25000" dirty="0">
                <a:effectLst/>
              </a:rPr>
              <a:t>1</a:t>
            </a:r>
            <a:r>
              <a:rPr lang="en-GB" sz="1800" b="0" i="0" u="none" strike="noStrike" dirty="0">
                <a:effectLst/>
              </a:rPr>
              <a:t>- y</a:t>
            </a:r>
            <a:r>
              <a:rPr lang="en-GB" sz="1800" b="0" i="0" u="none" strike="noStrike" baseline="-25000" dirty="0">
                <a:effectLst/>
              </a:rPr>
              <a:t>2</a:t>
            </a:r>
            <a:r>
              <a:rPr lang="en-GB" sz="1800" b="0" i="0" u="none" strike="noStrike" dirty="0">
                <a:effectLst/>
              </a:rPr>
              <a:t>) + 2z(z</a:t>
            </a:r>
            <a:r>
              <a:rPr lang="en-GB" sz="1800" b="0" i="0" u="none" strike="noStrike" baseline="-25000" dirty="0">
                <a:effectLst/>
              </a:rPr>
              <a:t>1</a:t>
            </a:r>
            <a:r>
              <a:rPr lang="en-GB" sz="1800" b="0" i="0" u="none" strike="noStrike" dirty="0">
                <a:effectLst/>
              </a:rPr>
              <a:t>- z</a:t>
            </a:r>
            <a:r>
              <a:rPr lang="en-GB" sz="1800" b="0" i="0" u="none" strike="noStrike" baseline="-25000" dirty="0">
                <a:effectLst/>
              </a:rPr>
              <a:t>2</a:t>
            </a:r>
            <a:r>
              <a:rPr lang="en-GB" sz="1800" b="0" i="0" u="none" strike="noStrike" dirty="0">
                <a:effectLst/>
              </a:rPr>
              <a:t>) = r</a:t>
            </a:r>
            <a:r>
              <a:rPr lang="en-GB" sz="1800" b="0" i="0" u="none" strike="noStrike" baseline="-25000" dirty="0">
                <a:effectLst/>
              </a:rPr>
              <a:t>2</a:t>
            </a:r>
            <a:r>
              <a:rPr lang="en-GB" sz="1800" b="0" i="0" u="none" strike="noStrike" baseline="30000" dirty="0">
                <a:effectLst/>
              </a:rPr>
              <a:t>2</a:t>
            </a:r>
            <a:r>
              <a:rPr lang="en-GB" sz="1800" b="0" i="0" u="none" strike="noStrike" dirty="0">
                <a:effectLst/>
              </a:rPr>
              <a:t>-( x</a:t>
            </a:r>
            <a:r>
              <a:rPr lang="en-GB" sz="1800" b="0" i="0" u="none" strike="noStrike" baseline="-25000" dirty="0">
                <a:effectLst/>
              </a:rPr>
              <a:t>2</a:t>
            </a:r>
            <a:r>
              <a:rPr lang="en-GB" sz="1800" b="0" i="0" u="none" strike="noStrike" baseline="30000" dirty="0">
                <a:effectLst/>
              </a:rPr>
              <a:t>2</a:t>
            </a:r>
            <a:r>
              <a:rPr lang="en-GB" sz="1800" b="0" i="0" u="none" strike="noStrike" dirty="0">
                <a:effectLst/>
              </a:rPr>
              <a:t>+ y</a:t>
            </a:r>
            <a:r>
              <a:rPr lang="en-GB" sz="1800" b="0" i="0" u="none" strike="noStrike" baseline="-25000" dirty="0">
                <a:effectLst/>
              </a:rPr>
              <a:t>2</a:t>
            </a:r>
            <a:r>
              <a:rPr lang="en-GB" sz="1800" b="0" i="0" u="none" strike="noStrike" baseline="30000" dirty="0">
                <a:effectLst/>
              </a:rPr>
              <a:t>2</a:t>
            </a:r>
            <a:r>
              <a:rPr lang="en-GB" sz="1800" b="0" i="0" u="none" strike="noStrike" dirty="0">
                <a:effectLst/>
              </a:rPr>
              <a:t>+ z</a:t>
            </a:r>
            <a:r>
              <a:rPr lang="en-GB" sz="1800" b="0" i="0" u="none" strike="noStrike" baseline="-25000" dirty="0">
                <a:effectLst/>
              </a:rPr>
              <a:t>2</a:t>
            </a:r>
            <a:r>
              <a:rPr lang="en-GB" sz="1800" b="0" i="0" u="none" strike="noStrike" baseline="30000" dirty="0">
                <a:effectLst/>
              </a:rPr>
              <a:t>2</a:t>
            </a:r>
            <a:r>
              <a:rPr lang="en-GB" sz="1800" b="0" i="0" u="none" strike="noStrike" dirty="0">
                <a:effectLst/>
              </a:rPr>
              <a:t>) – (r</a:t>
            </a:r>
            <a:r>
              <a:rPr lang="en-GB" sz="1800" b="0" i="0" u="none" strike="noStrike" baseline="-25000" dirty="0">
                <a:effectLst/>
              </a:rPr>
              <a:t>1</a:t>
            </a:r>
            <a:r>
              <a:rPr lang="en-GB" sz="1800" b="0" i="0" u="none" strike="noStrike" baseline="30000" dirty="0">
                <a:effectLst/>
              </a:rPr>
              <a:t>2</a:t>
            </a:r>
            <a:r>
              <a:rPr lang="en-GB" sz="1800" b="0" i="0" u="none" strike="noStrike" dirty="0">
                <a:effectLst/>
              </a:rPr>
              <a:t>-( x</a:t>
            </a:r>
            <a:r>
              <a:rPr lang="en-GB" sz="1800" b="0" i="0" u="none" strike="noStrike" baseline="-25000" dirty="0">
                <a:effectLst/>
              </a:rPr>
              <a:t>1</a:t>
            </a:r>
            <a:r>
              <a:rPr lang="en-GB" sz="1800" b="0" i="0" u="none" strike="noStrike" baseline="30000" dirty="0">
                <a:effectLst/>
              </a:rPr>
              <a:t>2</a:t>
            </a:r>
            <a:r>
              <a:rPr lang="en-GB" sz="1800" b="0" i="0" u="none" strike="noStrike" dirty="0">
                <a:effectLst/>
              </a:rPr>
              <a:t>+ y</a:t>
            </a:r>
            <a:r>
              <a:rPr lang="en-GB" sz="1800" b="0" i="0" u="none" strike="noStrike" baseline="-25000" dirty="0">
                <a:effectLst/>
              </a:rPr>
              <a:t>1</a:t>
            </a:r>
            <a:r>
              <a:rPr lang="en-GB" sz="1800" b="0" i="0" u="none" strike="noStrike" baseline="30000" dirty="0">
                <a:effectLst/>
              </a:rPr>
              <a:t>2</a:t>
            </a:r>
            <a:r>
              <a:rPr lang="en-GB" sz="1800" b="0" i="0" u="none" strike="noStrike" dirty="0">
                <a:effectLst/>
              </a:rPr>
              <a:t>+ z</a:t>
            </a:r>
            <a:r>
              <a:rPr lang="en-GB" sz="1800" b="0" i="0" u="none" strike="noStrike" baseline="-25000" dirty="0">
                <a:effectLst/>
              </a:rPr>
              <a:t>1</a:t>
            </a:r>
            <a:r>
              <a:rPr lang="en-GB" sz="1800" b="0" i="0" u="none" strike="noStrike" baseline="30000" dirty="0">
                <a:effectLst/>
              </a:rPr>
              <a:t>2</a:t>
            </a:r>
            <a:r>
              <a:rPr lang="en-GB" sz="1800" b="0" i="0" u="none" strike="noStrike" dirty="0">
                <a:effectLst/>
              </a:rPr>
              <a:t>)) </a:t>
            </a:r>
            <a:r>
              <a:rPr lang="en-GB" sz="1800" dirty="0"/>
              <a:t>--------------equation 5</a:t>
            </a:r>
            <a:r>
              <a:rPr lang="en-GB" sz="1800" b="0" i="0" u="none" strike="noStrike" dirty="0">
                <a:effectLst/>
              </a:rPr>
              <a:t>	</a:t>
            </a:r>
          </a:p>
          <a:p>
            <a:pPr rtl="0">
              <a:spcBef>
                <a:spcPts val="1200"/>
              </a:spcBef>
              <a:spcAft>
                <a:spcPts val="1200"/>
              </a:spcAft>
            </a:pPr>
            <a:r>
              <a:rPr lang="en-GB" b="0" i="0" u="none" strike="noStrike" dirty="0">
                <a:effectLst/>
              </a:rPr>
              <a:t>	l</a:t>
            </a:r>
            <a:r>
              <a:rPr lang="en-GB" b="0" i="0" u="none" strike="noStrike" baseline="-25000" dirty="0">
                <a:effectLst/>
              </a:rPr>
              <a:t>1</a:t>
            </a:r>
            <a:r>
              <a:rPr lang="en-GB" b="0" i="0" u="none" strike="noStrike" dirty="0">
                <a:effectLst/>
              </a:rPr>
              <a:t>=2(x</a:t>
            </a:r>
            <a:r>
              <a:rPr lang="en-GB" b="0" i="0" u="none" strike="noStrike" baseline="-25000" dirty="0">
                <a:effectLst/>
              </a:rPr>
              <a:t>1</a:t>
            </a:r>
            <a:r>
              <a:rPr lang="en-GB" b="0" i="0" u="none" strike="noStrike" dirty="0">
                <a:effectLst/>
              </a:rPr>
              <a:t>- x</a:t>
            </a:r>
            <a:r>
              <a:rPr lang="en-GB" b="0" i="0" u="none" strike="noStrike" baseline="-25000" dirty="0">
                <a:effectLst/>
              </a:rPr>
              <a:t>3</a:t>
            </a:r>
            <a:r>
              <a:rPr lang="en-GB" b="0" i="0" u="none" strike="noStrike" dirty="0">
                <a:effectLst/>
              </a:rPr>
              <a:t>)              m</a:t>
            </a:r>
            <a:r>
              <a:rPr lang="en-GB" b="0" i="0" u="none" strike="noStrike" baseline="-25000" dirty="0">
                <a:effectLst/>
              </a:rPr>
              <a:t>1</a:t>
            </a:r>
            <a:r>
              <a:rPr lang="en-GB" b="0" i="0" u="none" strike="noStrike" dirty="0">
                <a:effectLst/>
              </a:rPr>
              <a:t>=2(y</a:t>
            </a:r>
            <a:r>
              <a:rPr lang="en-GB" b="0" i="0" u="none" strike="noStrike" baseline="-25000" dirty="0">
                <a:effectLst/>
              </a:rPr>
              <a:t>1</a:t>
            </a:r>
            <a:r>
              <a:rPr lang="en-GB" b="0" i="0" u="none" strike="noStrike" dirty="0">
                <a:effectLst/>
              </a:rPr>
              <a:t>- y</a:t>
            </a:r>
            <a:r>
              <a:rPr lang="en-GB" b="0" i="0" u="none" strike="noStrike" baseline="-25000" dirty="0">
                <a:effectLst/>
              </a:rPr>
              <a:t>3</a:t>
            </a:r>
            <a:r>
              <a:rPr lang="en-GB" b="0" i="0" u="none" strike="noStrike" dirty="0">
                <a:effectLst/>
              </a:rPr>
              <a:t>)            n</a:t>
            </a:r>
            <a:r>
              <a:rPr lang="en-GB" b="0" i="0" u="none" strike="noStrike" baseline="-25000" dirty="0">
                <a:effectLst/>
              </a:rPr>
              <a:t>1</a:t>
            </a:r>
            <a:r>
              <a:rPr lang="en-GB" b="0" i="0" u="none" strike="noStrike" dirty="0">
                <a:effectLst/>
              </a:rPr>
              <a:t>=2(z</a:t>
            </a:r>
            <a:r>
              <a:rPr lang="en-GB" b="0" i="0" u="none" strike="noStrike" baseline="-25000" dirty="0">
                <a:effectLst/>
              </a:rPr>
              <a:t>1</a:t>
            </a:r>
            <a:r>
              <a:rPr lang="en-GB" b="0" i="0" u="none" strike="noStrike" dirty="0">
                <a:effectLst/>
              </a:rPr>
              <a:t>- z</a:t>
            </a:r>
            <a:r>
              <a:rPr lang="en-GB" b="0" i="0" u="none" strike="noStrike" baseline="-25000" dirty="0">
                <a:effectLst/>
              </a:rPr>
              <a:t>3</a:t>
            </a:r>
            <a:r>
              <a:rPr lang="en-GB" b="0" i="0" u="none" strike="noStrike" dirty="0">
                <a:effectLst/>
              </a:rPr>
              <a:t>)                  l</a:t>
            </a:r>
            <a:r>
              <a:rPr lang="en-GB" b="0" i="0" u="none" strike="noStrike" baseline="-25000" dirty="0">
                <a:effectLst/>
              </a:rPr>
              <a:t>2</a:t>
            </a:r>
            <a:r>
              <a:rPr lang="en-GB" b="0" i="0" u="none" strike="noStrike" dirty="0">
                <a:effectLst/>
              </a:rPr>
              <a:t>=2(x</a:t>
            </a:r>
            <a:r>
              <a:rPr lang="en-GB" b="0" i="0" u="none" strike="noStrike" baseline="-25000" dirty="0">
                <a:effectLst/>
              </a:rPr>
              <a:t>1</a:t>
            </a:r>
            <a:r>
              <a:rPr lang="en-GB" b="0" i="0" u="none" strike="noStrike" dirty="0">
                <a:effectLst/>
              </a:rPr>
              <a:t>- x</a:t>
            </a:r>
            <a:r>
              <a:rPr lang="en-GB" b="0" i="0" u="none" strike="noStrike" baseline="-25000" dirty="0">
                <a:effectLst/>
              </a:rPr>
              <a:t>2</a:t>
            </a:r>
            <a:r>
              <a:rPr lang="en-GB" b="0" i="0" u="none" strike="noStrike" dirty="0">
                <a:effectLst/>
              </a:rPr>
              <a:t>)              m</a:t>
            </a:r>
            <a:r>
              <a:rPr lang="en-GB" b="0" i="0" u="none" strike="noStrike" baseline="-25000" dirty="0">
                <a:effectLst/>
              </a:rPr>
              <a:t>2</a:t>
            </a:r>
            <a:r>
              <a:rPr lang="en-GB" b="0" i="0" u="none" strike="noStrike" dirty="0">
                <a:effectLst/>
              </a:rPr>
              <a:t>=2(y</a:t>
            </a:r>
            <a:r>
              <a:rPr lang="en-GB" b="0" i="0" u="none" strike="noStrike" baseline="-25000" dirty="0">
                <a:effectLst/>
              </a:rPr>
              <a:t>1</a:t>
            </a:r>
            <a:r>
              <a:rPr lang="en-GB" b="0" i="0" u="none" strike="noStrike" dirty="0">
                <a:effectLst/>
              </a:rPr>
              <a:t>- y</a:t>
            </a:r>
            <a:r>
              <a:rPr lang="en-GB" b="0" i="0" u="none" strike="noStrike" baseline="-25000" dirty="0">
                <a:effectLst/>
              </a:rPr>
              <a:t>2</a:t>
            </a:r>
            <a:r>
              <a:rPr lang="en-GB" b="0" i="0" u="none" strike="noStrike" dirty="0">
                <a:effectLst/>
              </a:rPr>
              <a:t>)            n</a:t>
            </a:r>
            <a:r>
              <a:rPr lang="en-GB" b="0" i="0" u="none" strike="noStrike" baseline="-25000" dirty="0">
                <a:effectLst/>
              </a:rPr>
              <a:t>2</a:t>
            </a:r>
            <a:r>
              <a:rPr lang="en-GB" b="0" i="0" u="none" strike="noStrike" dirty="0">
                <a:effectLst/>
              </a:rPr>
              <a:t>=2(z</a:t>
            </a:r>
            <a:r>
              <a:rPr lang="en-GB" b="0" i="0" u="none" strike="noStrike" baseline="-25000" dirty="0">
                <a:effectLst/>
              </a:rPr>
              <a:t>1</a:t>
            </a:r>
            <a:r>
              <a:rPr lang="en-GB" b="0" i="0" u="none" strike="noStrike" dirty="0">
                <a:effectLst/>
              </a:rPr>
              <a:t>- z</a:t>
            </a:r>
            <a:r>
              <a:rPr lang="en-GB" b="0" i="0" u="none" strike="noStrike" baseline="-25000" dirty="0">
                <a:effectLst/>
              </a:rPr>
              <a:t>2</a:t>
            </a:r>
            <a:r>
              <a:rPr lang="en-GB" b="0" i="0" u="none" strike="noStrike" dirty="0">
                <a:effectLst/>
              </a:rPr>
              <a:t>)</a:t>
            </a:r>
            <a:endParaRPr lang="en-GB" b="0" dirty="0">
              <a:effectLst/>
            </a:endParaRPr>
          </a:p>
          <a:p>
            <a:pPr marL="342900" indent="-342900">
              <a:buFont typeface="Arial" panose="020B0604020202020204" pitchFamily="34" charset="0"/>
              <a:buChar char="•"/>
            </a:pPr>
            <a:r>
              <a:rPr lang="en-GB" dirty="0">
                <a:cs typeface="Arial" panose="020B0604020202020204" pitchFamily="34" charset="0"/>
              </a:rPr>
              <a:t>We can observe all the sensors on the ground =&gt; y1 = y2 = y3 =0 =&gt;m1 = m2 = 0 implies that both planes are parallel to the y-axis. Now solving these two planes gives us the equation of line parallel to y-axis on which point P lies. As the line parallel to the y axis the equation itself gives the coordinates of x and z. For y coordinate solve with any of sensor’s coordinate distance with P.</a:t>
            </a:r>
          </a:p>
          <a:p>
            <a:pPr rtl="0">
              <a:spcBef>
                <a:spcPts val="1200"/>
              </a:spcBef>
              <a:spcAft>
                <a:spcPts val="1200"/>
              </a:spcAft>
            </a:pPr>
            <a:r>
              <a:rPr lang="en-GB" sz="1800" b="0" dirty="0">
                <a:effectLst/>
              </a:rPr>
              <a:t>      Coordinates of P are </a:t>
            </a:r>
            <a:r>
              <a:rPr lang="en-GB" sz="1800" dirty="0"/>
              <a:t> (</a:t>
            </a:r>
            <a:r>
              <a:rPr lang="en-GB" sz="1800" b="0" i="0" u="none" strike="noStrike" dirty="0">
                <a:effectLst/>
              </a:rPr>
              <a:t>(h</a:t>
            </a:r>
            <a:r>
              <a:rPr lang="en-GB" sz="1800" b="0" i="0" u="none" strike="noStrike" baseline="-25000" dirty="0">
                <a:effectLst/>
              </a:rPr>
              <a:t>13</a:t>
            </a:r>
            <a:r>
              <a:rPr lang="en-GB" sz="1800" b="0" i="0" u="none" strike="noStrike" dirty="0">
                <a:effectLst/>
              </a:rPr>
              <a:t> n</a:t>
            </a:r>
            <a:r>
              <a:rPr lang="en-GB" sz="1800" b="0" i="0" u="none" strike="noStrike" baseline="-25000" dirty="0">
                <a:effectLst/>
              </a:rPr>
              <a:t>2 </a:t>
            </a:r>
            <a:r>
              <a:rPr lang="en-GB" sz="1800" b="0" i="0" u="none" strike="noStrike" dirty="0">
                <a:effectLst/>
              </a:rPr>
              <a:t> - h</a:t>
            </a:r>
            <a:r>
              <a:rPr lang="en-GB" sz="1800" b="0" i="0" u="none" strike="noStrike" baseline="-25000" dirty="0">
                <a:effectLst/>
              </a:rPr>
              <a:t>12</a:t>
            </a:r>
            <a:r>
              <a:rPr lang="en-GB" sz="1800" b="0" i="0" u="none" strike="noStrike" dirty="0">
                <a:effectLst/>
              </a:rPr>
              <a:t> n</a:t>
            </a:r>
            <a:r>
              <a:rPr lang="en-GB" sz="1800" b="0" i="0" u="none" strike="noStrike" baseline="-25000" dirty="0">
                <a:effectLst/>
              </a:rPr>
              <a:t>1)</a:t>
            </a:r>
            <a:r>
              <a:rPr lang="en-GB" sz="1800" b="0" i="0" u="none" strike="noStrike" dirty="0">
                <a:effectLst/>
              </a:rPr>
              <a:t>/(l</a:t>
            </a:r>
            <a:r>
              <a:rPr lang="en-GB" sz="1800" b="0" i="0" u="none" strike="noStrike" baseline="-25000" dirty="0">
                <a:effectLst/>
              </a:rPr>
              <a:t>1</a:t>
            </a:r>
            <a:r>
              <a:rPr lang="en-GB" sz="1800" b="0" i="0" u="none" strike="noStrike" dirty="0">
                <a:effectLst/>
              </a:rPr>
              <a:t>n</a:t>
            </a:r>
            <a:r>
              <a:rPr lang="en-GB" sz="1800" b="0" i="0" u="none" strike="noStrike" baseline="-25000" dirty="0">
                <a:effectLst/>
              </a:rPr>
              <a:t>2</a:t>
            </a:r>
            <a:r>
              <a:rPr lang="en-GB" sz="1800" b="0" i="0" u="none" strike="noStrike" dirty="0">
                <a:effectLst/>
              </a:rPr>
              <a:t> - l</a:t>
            </a:r>
            <a:r>
              <a:rPr lang="en-GB" sz="1800" b="0" i="0" u="none" strike="noStrike" baseline="-25000" dirty="0">
                <a:effectLst/>
              </a:rPr>
              <a:t>2</a:t>
            </a:r>
            <a:r>
              <a:rPr lang="en-GB" sz="1800" b="0" i="0" u="none" strike="noStrike" dirty="0">
                <a:effectLst/>
              </a:rPr>
              <a:t>n</a:t>
            </a:r>
            <a:r>
              <a:rPr lang="en-GB" sz="1800" b="0" i="0" u="none" strike="noStrike" baseline="-25000" dirty="0">
                <a:effectLst/>
              </a:rPr>
              <a:t>1</a:t>
            </a:r>
            <a:r>
              <a:rPr lang="en-GB" sz="1800" b="0" i="0" u="none" strike="noStrike" dirty="0">
                <a:effectLst/>
              </a:rPr>
              <a:t>),</a:t>
            </a:r>
            <a:r>
              <a:rPr lang="en-GB" sz="1800" b="0" i="0" u="none" strike="noStrike" baseline="30000" dirty="0">
                <a:effectLst/>
              </a:rPr>
              <a:t> </a:t>
            </a:r>
            <a:r>
              <a:rPr lang="en-GB" sz="1800" b="0" i="0" u="none" strike="noStrike" dirty="0">
                <a:effectLst/>
              </a:rPr>
              <a:t> y</a:t>
            </a:r>
            <a:r>
              <a:rPr lang="en-GB" sz="1800" b="0" i="0" u="none" strike="noStrike" baseline="-25000" dirty="0">
                <a:effectLst/>
              </a:rPr>
              <a:t>1  </a:t>
            </a:r>
            <a:r>
              <a:rPr lang="en-GB" sz="1800" b="0" i="0" u="none" strike="noStrike" dirty="0">
                <a:effectLst/>
              </a:rPr>
              <a:t>+</a:t>
            </a:r>
            <a:r>
              <a:rPr lang="en-GB" sz="1800" b="0" i="0" u="none" strike="noStrike" baseline="30000" dirty="0">
                <a:effectLst/>
              </a:rPr>
              <a:t> </a:t>
            </a:r>
            <a:r>
              <a:rPr lang="en-GB" sz="1800" b="0" i="0" u="none" strike="noStrike" dirty="0">
                <a:effectLst/>
              </a:rPr>
              <a:t>|√r</a:t>
            </a:r>
            <a:r>
              <a:rPr lang="en-GB" sz="1800" b="0" i="0" u="none" strike="noStrike" baseline="-25000" dirty="0">
                <a:effectLst/>
              </a:rPr>
              <a:t>1</a:t>
            </a:r>
            <a:r>
              <a:rPr lang="en-GB" sz="1800" b="0" i="0" u="none" strike="noStrike" baseline="30000" dirty="0">
                <a:effectLst/>
              </a:rPr>
              <a:t>2 </a:t>
            </a:r>
            <a:r>
              <a:rPr lang="en-GB" sz="1800" b="0" i="0" u="none" strike="noStrike" dirty="0">
                <a:effectLst/>
              </a:rPr>
              <a:t>- (a-x</a:t>
            </a:r>
            <a:r>
              <a:rPr lang="en-GB" sz="1800" b="0" i="0" u="none" strike="noStrike" baseline="-25000" dirty="0">
                <a:effectLst/>
              </a:rPr>
              <a:t>1</a:t>
            </a:r>
            <a:r>
              <a:rPr lang="en-GB" sz="1800" b="0" i="0" u="none" strike="noStrike" dirty="0">
                <a:effectLst/>
              </a:rPr>
              <a:t>)</a:t>
            </a:r>
            <a:r>
              <a:rPr lang="en-GB" sz="1800" b="0" i="0" u="none" strike="noStrike" baseline="30000" dirty="0">
                <a:effectLst/>
              </a:rPr>
              <a:t>2</a:t>
            </a:r>
            <a:r>
              <a:rPr lang="en-GB" sz="1800" b="0" i="0" u="none" strike="noStrike" dirty="0">
                <a:effectLst/>
              </a:rPr>
              <a:t> - (b-z</a:t>
            </a:r>
            <a:r>
              <a:rPr lang="en-GB" sz="1800" b="0" i="0" u="none" strike="noStrike" baseline="-25000" dirty="0">
                <a:effectLst/>
              </a:rPr>
              <a:t>1</a:t>
            </a:r>
            <a:r>
              <a:rPr lang="en-GB" sz="1800" b="0" i="0" u="none" strike="noStrike" dirty="0">
                <a:effectLst/>
              </a:rPr>
              <a:t>)</a:t>
            </a:r>
            <a:r>
              <a:rPr lang="en-GB" sz="1800" b="0" i="0" u="none" strike="noStrike" baseline="30000" dirty="0">
                <a:effectLst/>
              </a:rPr>
              <a:t>2</a:t>
            </a:r>
            <a:r>
              <a:rPr lang="en-GB" sz="1800" b="0" i="0" u="none" strike="noStrike" dirty="0">
                <a:effectLst/>
              </a:rPr>
              <a:t>|</a:t>
            </a:r>
            <a:r>
              <a:rPr lang="en-GB" sz="1800" b="0" dirty="0">
                <a:effectLst/>
              </a:rPr>
              <a:t>,</a:t>
            </a:r>
            <a:r>
              <a:rPr lang="en-GB" sz="1800" b="0" i="0" u="none" strike="noStrike" dirty="0">
                <a:effectLst/>
              </a:rPr>
              <a:t> (h</a:t>
            </a:r>
            <a:r>
              <a:rPr lang="en-GB" sz="1800" b="0" i="0" u="none" strike="noStrike" baseline="-25000" dirty="0">
                <a:effectLst/>
              </a:rPr>
              <a:t>13</a:t>
            </a:r>
            <a:r>
              <a:rPr lang="en-GB" sz="1800" b="0" i="0" u="none" strike="noStrike" dirty="0">
                <a:effectLst/>
              </a:rPr>
              <a:t> l</a:t>
            </a:r>
            <a:r>
              <a:rPr lang="en-GB" sz="1800" b="0" i="0" u="none" strike="noStrike" baseline="-25000" dirty="0">
                <a:effectLst/>
              </a:rPr>
              <a:t>2 </a:t>
            </a:r>
            <a:r>
              <a:rPr lang="en-GB" sz="1800" b="0" i="0" u="none" strike="noStrike" dirty="0">
                <a:effectLst/>
              </a:rPr>
              <a:t> - h</a:t>
            </a:r>
            <a:r>
              <a:rPr lang="en-GB" sz="1800" b="0" i="0" u="none" strike="noStrike" baseline="-25000" dirty="0">
                <a:effectLst/>
              </a:rPr>
              <a:t>12</a:t>
            </a:r>
            <a:r>
              <a:rPr lang="en-GB" sz="1800" b="0" i="0" u="none" strike="noStrike" dirty="0">
                <a:effectLst/>
              </a:rPr>
              <a:t> n</a:t>
            </a:r>
            <a:r>
              <a:rPr lang="en-GB" sz="1800" b="0" i="0" u="none" strike="noStrike" baseline="-25000" dirty="0">
                <a:effectLst/>
              </a:rPr>
              <a:t>1)</a:t>
            </a:r>
            <a:r>
              <a:rPr lang="en-GB" sz="1800" b="0" i="0" u="none" strike="noStrike" dirty="0">
                <a:effectLst/>
              </a:rPr>
              <a:t>/(l</a:t>
            </a:r>
            <a:r>
              <a:rPr lang="en-GB" sz="1800" b="0" i="0" u="none" strike="noStrike" baseline="-25000" dirty="0">
                <a:effectLst/>
              </a:rPr>
              <a:t>2</a:t>
            </a:r>
            <a:r>
              <a:rPr lang="en-GB" sz="1800" b="0" i="0" u="none" strike="noStrike" dirty="0">
                <a:effectLst/>
              </a:rPr>
              <a:t>n</a:t>
            </a:r>
            <a:r>
              <a:rPr lang="en-GB" sz="1800" b="0" i="0" u="none" strike="noStrike" baseline="-25000" dirty="0">
                <a:effectLst/>
              </a:rPr>
              <a:t>1</a:t>
            </a:r>
            <a:r>
              <a:rPr lang="en-GB" sz="1800" b="0" i="0" u="none" strike="noStrike" dirty="0">
                <a:effectLst/>
              </a:rPr>
              <a:t> -l</a:t>
            </a:r>
            <a:r>
              <a:rPr lang="en-GB" sz="1800" b="0" i="0" u="none" strike="noStrike" baseline="-25000" dirty="0">
                <a:effectLst/>
              </a:rPr>
              <a:t>1</a:t>
            </a:r>
            <a:r>
              <a:rPr lang="en-GB" sz="1800" b="0" i="0" u="none" strike="noStrike" dirty="0">
                <a:effectLst/>
              </a:rPr>
              <a:t>n</a:t>
            </a:r>
            <a:r>
              <a:rPr lang="en-GB" sz="1800" b="0" i="0" u="none" strike="noStrike" baseline="-25000" dirty="0">
                <a:effectLst/>
              </a:rPr>
              <a:t>2</a:t>
            </a:r>
            <a:r>
              <a:rPr lang="en-GB" sz="1800" b="0" i="0" u="none" strike="noStrike" dirty="0">
                <a:effectLst/>
              </a:rPr>
              <a:t>))</a:t>
            </a:r>
          </a:p>
          <a:p>
            <a:r>
              <a:rPr lang="en-GB" sz="1800" b="0" i="0" u="none" strike="noStrike" dirty="0">
                <a:effectLst/>
              </a:rPr>
              <a:t>				</a:t>
            </a:r>
            <a:endParaRPr lang="en-GB" sz="1800" b="0" dirty="0">
              <a:effectLst/>
            </a:endParaRPr>
          </a:p>
          <a:p>
            <a:endParaRPr lang="en-GB" dirty="0"/>
          </a:p>
        </p:txBody>
      </p:sp>
      <p:pic>
        <p:nvPicPr>
          <p:cNvPr id="3" name="Picture 2">
            <a:extLst>
              <a:ext uri="{FF2B5EF4-FFF2-40B4-BE49-F238E27FC236}">
                <a16:creationId xmlns:a16="http://schemas.microsoft.com/office/drawing/2014/main" id="{9533D9DF-B2F0-FC66-C7A1-6DEAF410E2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6417" y="4435391"/>
            <a:ext cx="2369503" cy="1755675"/>
          </a:xfrm>
          <a:prstGeom prst="rect">
            <a:avLst/>
          </a:prstGeom>
        </p:spPr>
      </p:pic>
      <p:pic>
        <p:nvPicPr>
          <p:cNvPr id="4" name="Picture 3">
            <a:extLst>
              <a:ext uri="{FF2B5EF4-FFF2-40B4-BE49-F238E27FC236}">
                <a16:creationId xmlns:a16="http://schemas.microsoft.com/office/drawing/2014/main" id="{11E4CD89-2FB1-471F-43EF-3B9EFEF32C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4105" y="4476934"/>
            <a:ext cx="3318510" cy="1672590"/>
          </a:xfrm>
          <a:prstGeom prst="rect">
            <a:avLst/>
          </a:prstGeom>
        </p:spPr>
      </p:pic>
    </p:spTree>
    <p:extLst>
      <p:ext uri="{BB962C8B-B14F-4D97-AF65-F5344CB8AC3E}">
        <p14:creationId xmlns:p14="http://schemas.microsoft.com/office/powerpoint/2010/main" val="4141074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962B-3C4E-2879-E64C-912F394EBD43}"/>
              </a:ext>
            </a:extLst>
          </p:cNvPr>
          <p:cNvSpPr>
            <a:spLocks noGrp="1"/>
          </p:cNvSpPr>
          <p:nvPr>
            <p:ph type="title"/>
          </p:nvPr>
        </p:nvSpPr>
        <p:spPr>
          <a:xfrm>
            <a:off x="1036321" y="242742"/>
            <a:ext cx="3698240" cy="1427479"/>
          </a:xfrm>
        </p:spPr>
        <p:txBody>
          <a:bodyPr/>
          <a:lstStyle/>
          <a:p>
            <a:r>
              <a:rPr lang="en-IN" b="1" dirty="0">
                <a:solidFill>
                  <a:schemeClr val="accent3">
                    <a:lumMod val="50000"/>
                  </a:schemeClr>
                </a:solidFill>
              </a:rPr>
              <a:t>Objectives :-</a:t>
            </a:r>
          </a:p>
        </p:txBody>
      </p:sp>
      <p:sp>
        <p:nvSpPr>
          <p:cNvPr id="3" name="Content Placeholder 2">
            <a:extLst>
              <a:ext uri="{FF2B5EF4-FFF2-40B4-BE49-F238E27FC236}">
                <a16:creationId xmlns:a16="http://schemas.microsoft.com/office/drawing/2014/main" id="{A2064A3E-FD3E-ED40-D4B6-8D0BC795C2A5}"/>
              </a:ext>
            </a:extLst>
          </p:cNvPr>
          <p:cNvSpPr>
            <a:spLocks noGrp="1"/>
          </p:cNvSpPr>
          <p:nvPr>
            <p:ph idx="1"/>
          </p:nvPr>
        </p:nvSpPr>
        <p:spPr>
          <a:xfrm>
            <a:off x="997986" y="2094426"/>
            <a:ext cx="9905999" cy="3920294"/>
          </a:xfrm>
        </p:spPr>
        <p:txBody>
          <a:bodyPr>
            <a:normAutofit fontScale="85000" lnSpcReduction="20000"/>
          </a:bodyPr>
          <a:lstStyle/>
          <a:p>
            <a:pPr marL="0" indent="0">
              <a:buNone/>
            </a:pPr>
            <a:r>
              <a:rPr lang="en-US" sz="2400" dirty="0">
                <a:solidFill>
                  <a:schemeClr val="tx1"/>
                </a:solidFill>
                <a:cs typeface="Times New Roman" pitchFamily="18" charset="0"/>
              </a:rPr>
              <a:t>Crack detection is a much-needed task to maintain structural health and ensure the safety of the building.</a:t>
            </a:r>
          </a:p>
          <a:p>
            <a:pPr marL="0" indent="0">
              <a:buNone/>
            </a:pPr>
            <a:r>
              <a:rPr lang="en-US" sz="2400" dirty="0">
                <a:solidFill>
                  <a:schemeClr val="tx1"/>
                </a:solidFill>
                <a:cs typeface="Times New Roman" pitchFamily="18" charset="0"/>
              </a:rPr>
              <a:t>The main objectives of this proposed project are:</a:t>
            </a:r>
          </a:p>
          <a:p>
            <a:pPr>
              <a:buFont typeface="Arial" panose="020B0604020202020204" pitchFamily="34" charset="0"/>
              <a:buChar char="•"/>
            </a:pPr>
            <a:r>
              <a:rPr lang="en-US" sz="2400" dirty="0">
                <a:solidFill>
                  <a:schemeClr val="tx1"/>
                </a:solidFill>
                <a:cs typeface="Times New Roman" pitchFamily="18" charset="0"/>
              </a:rPr>
              <a:t>It aims to develop a software tool for the automated detection of cracks on a surface.</a:t>
            </a:r>
          </a:p>
          <a:p>
            <a:pPr>
              <a:buFont typeface="Arial" panose="020B0604020202020204" pitchFamily="34" charset="0"/>
              <a:buChar char="•"/>
            </a:pPr>
            <a:r>
              <a:rPr lang="en-US" sz="2400" dirty="0">
                <a:solidFill>
                  <a:schemeClr val="tx1"/>
                </a:solidFill>
                <a:cs typeface="Times New Roman" pitchFamily="18" charset="0"/>
              </a:rPr>
              <a:t>Reduce manual work.</a:t>
            </a:r>
          </a:p>
          <a:p>
            <a:pPr>
              <a:buFont typeface="Arial" panose="020B0604020202020204" pitchFamily="34" charset="0"/>
              <a:buChar char="•"/>
            </a:pPr>
            <a:r>
              <a:rPr lang="en-US" sz="2400" dirty="0">
                <a:solidFill>
                  <a:schemeClr val="tx1"/>
                </a:solidFill>
                <a:cs typeface="Times New Roman" pitchFamily="18" charset="0"/>
              </a:rPr>
              <a:t> Detect cracks on images and highlight the crack portion using image segmentation.</a:t>
            </a:r>
          </a:p>
          <a:p>
            <a:pPr>
              <a:buFont typeface="Arial" panose="020B0604020202020204" pitchFamily="34" charset="0"/>
              <a:buChar char="•"/>
            </a:pPr>
            <a:r>
              <a:rPr lang="en-US" sz="2400" dirty="0">
                <a:solidFill>
                  <a:schemeClr val="tx1"/>
                </a:solidFill>
                <a:cs typeface="Times New Roman" pitchFamily="18" charset="0"/>
              </a:rPr>
              <a:t>Analyzing video frame by frame, modifying each frame if there is crack and playing the modified frame in sequence as output.</a:t>
            </a:r>
          </a:p>
          <a:p>
            <a:pPr>
              <a:buFont typeface="Arial" panose="020B0604020202020204" pitchFamily="34" charset="0"/>
              <a:buChar char="•"/>
            </a:pPr>
            <a:r>
              <a:rPr lang="en-US" sz="2400" dirty="0">
                <a:solidFill>
                  <a:schemeClr val="tx1"/>
                </a:solidFill>
                <a:cs typeface="Times New Roman" pitchFamily="18" charset="0"/>
              </a:rPr>
              <a:t>Calculate the length, width and area of crack.</a:t>
            </a:r>
          </a:p>
          <a:p>
            <a:pPr>
              <a:buFont typeface="Arial" panose="020B0604020202020204" pitchFamily="34" charset="0"/>
              <a:buChar char="•"/>
            </a:pPr>
            <a:r>
              <a:rPr lang="en-US" sz="2400" dirty="0">
                <a:solidFill>
                  <a:schemeClr val="tx1"/>
                </a:solidFill>
                <a:cs typeface="Times New Roman" pitchFamily="18" charset="0"/>
              </a:rPr>
              <a:t>Find the coordinates of the crack so that we can analysis the affect of the crack on the structure in any of the Civil Engineering software.</a:t>
            </a:r>
          </a:p>
          <a:p>
            <a:endParaRPr lang="en-US" sz="2400" dirty="0">
              <a:solidFill>
                <a:schemeClr val="tx1"/>
              </a:solidFill>
              <a:cs typeface="Times New Roman" pitchFamily="18" charset="0"/>
            </a:endParaRPr>
          </a:p>
          <a:p>
            <a:pPr marL="0" indent="0">
              <a:buNone/>
            </a:pPr>
            <a:endParaRPr lang="en-IN" dirty="0">
              <a:solidFill>
                <a:schemeClr val="tx1"/>
              </a:solidFill>
            </a:endParaRPr>
          </a:p>
        </p:txBody>
      </p:sp>
    </p:spTree>
    <p:extLst>
      <p:ext uri="{BB962C8B-B14F-4D97-AF65-F5344CB8AC3E}">
        <p14:creationId xmlns:p14="http://schemas.microsoft.com/office/powerpoint/2010/main" val="33877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01764-2879-EA6B-9A05-D9CC16ED0492}"/>
              </a:ext>
            </a:extLst>
          </p:cNvPr>
          <p:cNvSpPr>
            <a:spLocks noGrp="1"/>
          </p:cNvSpPr>
          <p:nvPr>
            <p:ph type="title"/>
          </p:nvPr>
        </p:nvSpPr>
        <p:spPr/>
        <p:txBody>
          <a:bodyPr/>
          <a:lstStyle/>
          <a:p>
            <a:r>
              <a:rPr lang="en-IN" dirty="0">
                <a:solidFill>
                  <a:schemeClr val="accent3">
                    <a:lumMod val="50000"/>
                  </a:schemeClr>
                </a:solidFill>
              </a:rPr>
              <a:t>Future Work</a:t>
            </a:r>
          </a:p>
        </p:txBody>
      </p:sp>
      <p:sp>
        <p:nvSpPr>
          <p:cNvPr id="3" name="Content Placeholder 2">
            <a:extLst>
              <a:ext uri="{FF2B5EF4-FFF2-40B4-BE49-F238E27FC236}">
                <a16:creationId xmlns:a16="http://schemas.microsoft.com/office/drawing/2014/main" id="{EE5F823A-A50A-1839-EEB5-E2A463182B66}"/>
              </a:ext>
            </a:extLst>
          </p:cNvPr>
          <p:cNvSpPr>
            <a:spLocks noGrp="1"/>
          </p:cNvSpPr>
          <p:nvPr>
            <p:ph idx="1"/>
          </p:nvPr>
        </p:nvSpPr>
        <p:spPr>
          <a:xfrm>
            <a:off x="1141412" y="2458721"/>
            <a:ext cx="9905999" cy="3332480"/>
          </a:xfrm>
        </p:spPr>
        <p:txBody>
          <a:bodyPr>
            <a:normAutofit/>
          </a:bodyPr>
          <a:lstStyle/>
          <a:p>
            <a:pPr marL="0" lvl="0" indent="0">
              <a:buSzPts val="1400"/>
              <a:buNone/>
            </a:pPr>
            <a:r>
              <a:rPr lang="en-US" sz="1800" dirty="0">
                <a:effectLst/>
                <a:ea typeface="Times New Roman" panose="02020603050405020304" pitchFamily="18" charset="0"/>
              </a:rPr>
              <a:t>.</a:t>
            </a:r>
          </a:p>
          <a:p>
            <a:pPr marL="342900" lvl="0" indent="-342900">
              <a:buSzPts val="1400"/>
              <a:buFont typeface="Symbol" panose="05050102010706020507" pitchFamily="18" charset="2"/>
              <a:buChar char=""/>
            </a:pPr>
            <a:r>
              <a:rPr lang="en-US" sz="1800" dirty="0">
                <a:effectLst/>
                <a:ea typeface="Times New Roman" panose="02020603050405020304" pitchFamily="18" charset="0"/>
              </a:rPr>
              <a:t>Strong sensors with receivers and a transmitter should be collected of range 300m to 500m with an accuracy of 5cm.</a:t>
            </a:r>
            <a:endParaRPr lang="en-IN" sz="1800" dirty="0">
              <a:effectLst/>
              <a:ea typeface="Times New Roman" panose="02020603050405020304" pitchFamily="18" charset="0"/>
            </a:endParaRPr>
          </a:p>
          <a:p>
            <a:pPr marL="342900" lvl="0" indent="-342900">
              <a:buSzPts val="1400"/>
              <a:buFont typeface="Symbol" panose="05050102010706020507" pitchFamily="18" charset="2"/>
              <a:buChar char=""/>
            </a:pPr>
            <a:r>
              <a:rPr lang="en-US" sz="1800" dirty="0">
                <a:effectLst/>
                <a:ea typeface="Times New Roman" panose="02020603050405020304" pitchFamily="18" charset="0"/>
              </a:rPr>
              <a:t>Should find a way to install the transmitters in a drone.</a:t>
            </a:r>
            <a:endParaRPr lang="en-IN" sz="1800" dirty="0">
              <a:effectLst/>
              <a:ea typeface="Times New Roman" panose="02020603050405020304" pitchFamily="18" charset="0"/>
            </a:endParaRPr>
          </a:p>
          <a:p>
            <a:pPr marL="342900" lvl="0" indent="-342900">
              <a:buSzPts val="1400"/>
              <a:buFont typeface="Symbol" panose="05050102010706020507" pitchFamily="18" charset="2"/>
              <a:buChar char=""/>
            </a:pPr>
            <a:r>
              <a:rPr lang="en-US" sz="1800" dirty="0">
                <a:effectLst/>
                <a:ea typeface="Times New Roman" panose="02020603050405020304" pitchFamily="18" charset="0"/>
              </a:rPr>
              <a:t>Should find a way to constantly maintain drone at a distance of 2m from the surface.</a:t>
            </a:r>
            <a:endParaRPr lang="en-US" sz="1800" dirty="0">
              <a:effectLst/>
              <a:latin typeface="Cambria" panose="02040503050406030204" pitchFamily="18" charset="0"/>
              <a:ea typeface="Times New Roman" panose="02020603050405020304" pitchFamily="18" charset="0"/>
            </a:endParaRPr>
          </a:p>
          <a:p>
            <a:pPr marL="342900" lvl="0" indent="-342900">
              <a:buSzPts val="1400"/>
              <a:buFont typeface="Symbol" panose="05050102010706020507" pitchFamily="18" charset="2"/>
              <a:buChar char=""/>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89717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E468-15C7-F29D-42E8-FAD9C27DA963}"/>
              </a:ext>
            </a:extLst>
          </p:cNvPr>
          <p:cNvSpPr>
            <a:spLocks noGrp="1"/>
          </p:cNvSpPr>
          <p:nvPr>
            <p:ph type="title"/>
          </p:nvPr>
        </p:nvSpPr>
        <p:spPr>
          <a:xfrm>
            <a:off x="1005841" y="685801"/>
            <a:ext cx="4490719" cy="1031239"/>
          </a:xfrm>
        </p:spPr>
        <p:txBody>
          <a:bodyPr>
            <a:normAutofit fontScale="90000"/>
          </a:bodyPr>
          <a:lstStyle/>
          <a:p>
            <a:r>
              <a:rPr lang="en-IN" b="1" dirty="0">
                <a:solidFill>
                  <a:schemeClr val="accent3">
                    <a:lumMod val="50000"/>
                  </a:schemeClr>
                </a:solidFill>
              </a:rPr>
              <a:t>Literature review :-</a:t>
            </a:r>
          </a:p>
        </p:txBody>
      </p:sp>
      <p:graphicFrame>
        <p:nvGraphicFramePr>
          <p:cNvPr id="7" name="Table 7">
            <a:extLst>
              <a:ext uri="{FF2B5EF4-FFF2-40B4-BE49-F238E27FC236}">
                <a16:creationId xmlns:a16="http://schemas.microsoft.com/office/drawing/2014/main" id="{EF6A49EE-1CD9-0665-FB32-4616AAD36A18}"/>
              </a:ext>
            </a:extLst>
          </p:cNvPr>
          <p:cNvGraphicFramePr>
            <a:graphicFrameLocks noGrp="1"/>
          </p:cNvGraphicFramePr>
          <p:nvPr>
            <p:ph idx="1"/>
            <p:extLst>
              <p:ext uri="{D42A27DB-BD31-4B8C-83A1-F6EECF244321}">
                <p14:modId xmlns:p14="http://schemas.microsoft.com/office/powerpoint/2010/main" val="1662236172"/>
              </p:ext>
            </p:extLst>
          </p:nvPr>
        </p:nvGraphicFramePr>
        <p:xfrm>
          <a:off x="1361440" y="1837886"/>
          <a:ext cx="9286240" cy="4329964"/>
        </p:xfrm>
        <a:graphic>
          <a:graphicData uri="http://schemas.openxmlformats.org/drawingml/2006/table">
            <a:tbl>
              <a:tblPr firstRow="1" bandRow="1">
                <a:tableStyleId>{5C22544A-7EE6-4342-B048-85BDC9FD1C3A}</a:tableStyleId>
              </a:tblPr>
              <a:tblGrid>
                <a:gridCol w="740975">
                  <a:extLst>
                    <a:ext uri="{9D8B030D-6E8A-4147-A177-3AD203B41FA5}">
                      <a16:colId xmlns:a16="http://schemas.microsoft.com/office/drawing/2014/main" val="3711338842"/>
                    </a:ext>
                  </a:extLst>
                </a:gridCol>
                <a:gridCol w="2877291">
                  <a:extLst>
                    <a:ext uri="{9D8B030D-6E8A-4147-A177-3AD203B41FA5}">
                      <a16:colId xmlns:a16="http://schemas.microsoft.com/office/drawing/2014/main" val="1815911685"/>
                    </a:ext>
                  </a:extLst>
                </a:gridCol>
                <a:gridCol w="2232547">
                  <a:extLst>
                    <a:ext uri="{9D8B030D-6E8A-4147-A177-3AD203B41FA5}">
                      <a16:colId xmlns:a16="http://schemas.microsoft.com/office/drawing/2014/main" val="3570846289"/>
                    </a:ext>
                  </a:extLst>
                </a:gridCol>
                <a:gridCol w="3435427">
                  <a:extLst>
                    <a:ext uri="{9D8B030D-6E8A-4147-A177-3AD203B41FA5}">
                      <a16:colId xmlns:a16="http://schemas.microsoft.com/office/drawing/2014/main" val="3137848998"/>
                    </a:ext>
                  </a:extLst>
                </a:gridCol>
              </a:tblGrid>
              <a:tr h="606722">
                <a:tc>
                  <a:txBody>
                    <a:bodyPr/>
                    <a:lstStyle/>
                    <a:p>
                      <a:r>
                        <a:rPr lang="en-IN" dirty="0">
                          <a:solidFill>
                            <a:schemeClr val="accent3">
                              <a:lumMod val="50000"/>
                            </a:schemeClr>
                          </a:solidFill>
                        </a:rPr>
                        <a:t>S 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50000"/>
                            </a:schemeClr>
                          </a:solidFill>
                        </a:rPr>
                        <a:t>JOURNAL</a:t>
                      </a:r>
                    </a:p>
                    <a:p>
                      <a:endParaRPr lang="en-IN" dirty="0">
                        <a:solidFill>
                          <a:schemeClr val="accent3">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50000"/>
                            </a:schemeClr>
                          </a:solidFill>
                        </a:rPr>
                        <a:t>AUTHORS</a:t>
                      </a:r>
                    </a:p>
                    <a:p>
                      <a:endParaRPr lang="en-IN" dirty="0">
                        <a:solidFill>
                          <a:schemeClr val="accent3">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50000"/>
                            </a:schemeClr>
                          </a:solidFill>
                        </a:rPr>
                        <a:t>INFERENCE</a:t>
                      </a:r>
                    </a:p>
                    <a:p>
                      <a:endParaRPr lang="en-IN" dirty="0">
                        <a:solidFill>
                          <a:schemeClr val="accent3">
                            <a:lumMod val="50000"/>
                          </a:schemeClr>
                        </a:solidFill>
                      </a:endParaRPr>
                    </a:p>
                  </a:txBody>
                  <a:tcPr/>
                </a:tc>
                <a:extLst>
                  <a:ext uri="{0D108BD9-81ED-4DB2-BD59-A6C34878D82A}">
                    <a16:rowId xmlns:a16="http://schemas.microsoft.com/office/drawing/2014/main" val="1569200702"/>
                  </a:ext>
                </a:extLst>
              </a:tr>
              <a:tr h="3689884">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Performance Evaluation of Deep CNN-Based Crack Detection </a:t>
                      </a:r>
                      <a:r>
                        <a:rPr lang="en-IN" sz="1800" kern="1200" dirty="0">
                          <a:solidFill>
                            <a:schemeClr val="dk1"/>
                          </a:solidFill>
                          <a:effectLst/>
                          <a:latin typeface="+mn-lt"/>
                          <a:ea typeface="+mn-ea"/>
                          <a:cs typeface="+mn-cs"/>
                        </a:rPr>
                        <a:t>and Localization Techniques for Concrete Structures </a:t>
                      </a:r>
                      <a:endParaRPr lang="en-IN" dirty="0"/>
                    </a:p>
                  </a:txBody>
                  <a:tcPr/>
                </a:tc>
                <a:tc>
                  <a:txBody>
                    <a:bodyPr/>
                    <a:lstStyle/>
                    <a:p>
                      <a:r>
                        <a:rPr lang="en-US" sz="1800" kern="1200" dirty="0" err="1">
                          <a:solidFill>
                            <a:schemeClr val="dk1"/>
                          </a:solidFill>
                          <a:effectLst/>
                          <a:latin typeface="+mn-lt"/>
                          <a:ea typeface="+mn-ea"/>
                          <a:cs typeface="+mn-cs"/>
                        </a:rPr>
                        <a:t>Luqman</a:t>
                      </a:r>
                      <a:r>
                        <a:rPr lang="en-US" sz="1800" kern="1200" dirty="0">
                          <a:solidFill>
                            <a:schemeClr val="dk1"/>
                          </a:solidFill>
                          <a:effectLst/>
                          <a:latin typeface="+mn-lt"/>
                          <a:ea typeface="+mn-ea"/>
                          <a:cs typeface="+mn-cs"/>
                        </a:rPr>
                        <a:t> Ali, Fady </a:t>
                      </a:r>
                      <a:r>
                        <a:rPr lang="en-US" sz="1800" kern="1200" dirty="0" err="1">
                          <a:solidFill>
                            <a:schemeClr val="dk1"/>
                          </a:solidFill>
                          <a:effectLst/>
                          <a:latin typeface="+mn-lt"/>
                          <a:ea typeface="+mn-ea"/>
                          <a:cs typeface="+mn-cs"/>
                        </a:rPr>
                        <a:t>Alnajjar</a:t>
                      </a:r>
                      <a:r>
                        <a:rPr lang="en-US" sz="1800" kern="1200" dirty="0">
                          <a:solidFill>
                            <a:schemeClr val="dk1"/>
                          </a:solidFill>
                          <a:effectLst/>
                          <a:latin typeface="+mn-lt"/>
                          <a:ea typeface="+mn-ea"/>
                          <a:cs typeface="+mn-cs"/>
                        </a:rPr>
                        <a:t>, Hamad Al </a:t>
                      </a:r>
                      <a:r>
                        <a:rPr lang="en-US" sz="1800" kern="1200" dirty="0" err="1">
                          <a:solidFill>
                            <a:schemeClr val="dk1"/>
                          </a:solidFill>
                          <a:effectLst/>
                          <a:latin typeface="+mn-lt"/>
                          <a:ea typeface="+mn-ea"/>
                          <a:cs typeface="+mn-cs"/>
                        </a:rPr>
                        <a:t>Jassmi</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Munkhjargal</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Gocho</a:t>
                      </a:r>
                      <a:r>
                        <a:rPr lang="en-US" sz="1800" kern="1200" dirty="0">
                          <a:solidFill>
                            <a:schemeClr val="dk1"/>
                          </a:solidFill>
                          <a:effectLst/>
                          <a:latin typeface="+mn-lt"/>
                          <a:ea typeface="+mn-ea"/>
                          <a:cs typeface="+mn-cs"/>
                        </a:rPr>
                        <a:t>, </a:t>
                      </a:r>
                      <a:r>
                        <a:rPr lang="en-IN" sz="1800" kern="1200" dirty="0">
                          <a:solidFill>
                            <a:schemeClr val="dk1"/>
                          </a:solidFill>
                          <a:effectLst/>
                          <a:latin typeface="+mn-lt"/>
                          <a:ea typeface="+mn-ea"/>
                          <a:cs typeface="+mn-cs"/>
                        </a:rPr>
                        <a:t>Wasif Khan, M. Adel </a:t>
                      </a:r>
                      <a:r>
                        <a:rPr lang="en-IN" sz="1800" kern="1200" dirty="0" err="1">
                          <a:solidFill>
                            <a:schemeClr val="dk1"/>
                          </a:solidFill>
                          <a:effectLst/>
                          <a:latin typeface="+mn-lt"/>
                          <a:ea typeface="+mn-ea"/>
                          <a:cs typeface="+mn-cs"/>
                        </a:rPr>
                        <a:t>Serhani</a:t>
                      </a:r>
                      <a:endParaRPr lang="en-IN" b="0" dirty="0"/>
                    </a:p>
                  </a:txBody>
                  <a:tcPr/>
                </a:tc>
                <a:tc>
                  <a:txBody>
                    <a:bodyPr/>
                    <a:lstStyle/>
                    <a:p>
                      <a:pPr lvl="0"/>
                      <a:r>
                        <a:rPr lang="en-GB" sz="1800" kern="1200" dirty="0">
                          <a:solidFill>
                            <a:schemeClr val="dk1"/>
                          </a:solidFill>
                          <a:effectLst/>
                          <a:latin typeface="+mn-lt"/>
                          <a:ea typeface="+mn-ea"/>
                          <a:cs typeface="+mn-cs"/>
                        </a:rPr>
                        <a:t>In this paper compares the performance of </a:t>
                      </a:r>
                      <a:r>
                        <a:rPr lang="en-US" sz="1800" kern="1200" dirty="0">
                          <a:solidFill>
                            <a:schemeClr val="dk1"/>
                          </a:solidFill>
                          <a:effectLst/>
                          <a:latin typeface="+mn-lt"/>
                          <a:ea typeface="+mn-ea"/>
                          <a:cs typeface="+mn-cs"/>
                        </a:rPr>
                        <a:t>Customized CNN, VGG-16, VGG-19, ResNet-50, Inception V3 </a:t>
                      </a:r>
                      <a:r>
                        <a:rPr lang="en-GB" sz="1800" kern="1200" dirty="0">
                          <a:solidFill>
                            <a:schemeClr val="dk1"/>
                          </a:solidFill>
                          <a:effectLst/>
                          <a:latin typeface="+mn-lt"/>
                          <a:ea typeface="+mn-ea"/>
                          <a:cs typeface="+mn-cs"/>
                        </a:rPr>
                        <a:t>convolutional neural networks architectures/models for image-based crack detection. </a:t>
                      </a:r>
                      <a:r>
                        <a:rPr lang="en-US" sz="1800" kern="1200" dirty="0">
                          <a:solidFill>
                            <a:schemeClr val="dk1"/>
                          </a:solidFill>
                          <a:effectLst/>
                          <a:latin typeface="+mn-lt"/>
                          <a:ea typeface="+mn-ea"/>
                          <a:cs typeface="+mn-cs"/>
                        </a:rPr>
                        <a:t>This paper says the VGG-19 model benefited from larger datasets. The ResNet-50 and Inception-V3 models demonstrated a slight change in performance after increasing the size of the training data. </a:t>
                      </a:r>
                      <a:endParaRPr lang="en-IN" sz="1800" kern="1200" dirty="0">
                        <a:solidFill>
                          <a:schemeClr val="dk1"/>
                        </a:solidFill>
                        <a:effectLst/>
                        <a:latin typeface="+mn-lt"/>
                        <a:ea typeface="+mn-ea"/>
                        <a:cs typeface="+mn-cs"/>
                      </a:endParaRPr>
                    </a:p>
                  </a:txBody>
                  <a:tcPr/>
                </a:tc>
                <a:extLst>
                  <a:ext uri="{0D108BD9-81ED-4DB2-BD59-A6C34878D82A}">
                    <a16:rowId xmlns:a16="http://schemas.microsoft.com/office/drawing/2014/main" val="1335932825"/>
                  </a:ext>
                </a:extLst>
              </a:tr>
            </a:tbl>
          </a:graphicData>
        </a:graphic>
      </p:graphicFrame>
    </p:spTree>
    <p:extLst>
      <p:ext uri="{BB962C8B-B14F-4D97-AF65-F5344CB8AC3E}">
        <p14:creationId xmlns:p14="http://schemas.microsoft.com/office/powerpoint/2010/main" val="2957301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CE3C117-A07C-17D7-CACC-BA7A7FCF3E3E}"/>
              </a:ext>
            </a:extLst>
          </p:cNvPr>
          <p:cNvGraphicFramePr>
            <a:graphicFrameLocks noGrp="1"/>
          </p:cNvGraphicFramePr>
          <p:nvPr>
            <p:extLst>
              <p:ext uri="{D42A27DB-BD31-4B8C-83A1-F6EECF244321}">
                <p14:modId xmlns:p14="http://schemas.microsoft.com/office/powerpoint/2010/main" val="1873932909"/>
              </p:ext>
            </p:extLst>
          </p:nvPr>
        </p:nvGraphicFramePr>
        <p:xfrm>
          <a:off x="1534160" y="1268306"/>
          <a:ext cx="9306561" cy="4893176"/>
        </p:xfrm>
        <a:graphic>
          <a:graphicData uri="http://schemas.openxmlformats.org/drawingml/2006/table">
            <a:tbl>
              <a:tblPr firstRow="1" bandRow="1">
                <a:tableStyleId>{5C22544A-7EE6-4342-B048-85BDC9FD1C3A}</a:tableStyleId>
              </a:tblPr>
              <a:tblGrid>
                <a:gridCol w="782320">
                  <a:extLst>
                    <a:ext uri="{9D8B030D-6E8A-4147-A177-3AD203B41FA5}">
                      <a16:colId xmlns:a16="http://schemas.microsoft.com/office/drawing/2014/main" val="544789725"/>
                    </a:ext>
                  </a:extLst>
                </a:gridCol>
                <a:gridCol w="2570480">
                  <a:extLst>
                    <a:ext uri="{9D8B030D-6E8A-4147-A177-3AD203B41FA5}">
                      <a16:colId xmlns:a16="http://schemas.microsoft.com/office/drawing/2014/main" val="2007495632"/>
                    </a:ext>
                  </a:extLst>
                </a:gridCol>
                <a:gridCol w="2052320">
                  <a:extLst>
                    <a:ext uri="{9D8B030D-6E8A-4147-A177-3AD203B41FA5}">
                      <a16:colId xmlns:a16="http://schemas.microsoft.com/office/drawing/2014/main" val="1551636809"/>
                    </a:ext>
                  </a:extLst>
                </a:gridCol>
                <a:gridCol w="3901441">
                  <a:extLst>
                    <a:ext uri="{9D8B030D-6E8A-4147-A177-3AD203B41FA5}">
                      <a16:colId xmlns:a16="http://schemas.microsoft.com/office/drawing/2014/main" val="1268959653"/>
                    </a:ext>
                  </a:extLst>
                </a:gridCol>
              </a:tblGrid>
              <a:tr h="412616">
                <a:tc>
                  <a:txBody>
                    <a:bodyPr/>
                    <a:lstStyle/>
                    <a:p>
                      <a:r>
                        <a:rPr lang="en-IN" dirty="0">
                          <a:solidFill>
                            <a:schemeClr val="accent3">
                              <a:lumMod val="50000"/>
                            </a:schemeClr>
                          </a:solidFill>
                        </a:rPr>
                        <a:t>S no</a:t>
                      </a:r>
                    </a:p>
                  </a:txBody>
                  <a:tcPr/>
                </a:tc>
                <a:tc>
                  <a:txBody>
                    <a:bodyPr/>
                    <a:lstStyle/>
                    <a:p>
                      <a:r>
                        <a:rPr lang="en-IN" dirty="0">
                          <a:solidFill>
                            <a:schemeClr val="accent3">
                              <a:lumMod val="50000"/>
                            </a:schemeClr>
                          </a:solidFill>
                        </a:rPr>
                        <a:t>Journal name</a:t>
                      </a:r>
                    </a:p>
                  </a:txBody>
                  <a:tcPr/>
                </a:tc>
                <a:tc>
                  <a:txBody>
                    <a:bodyPr/>
                    <a:lstStyle/>
                    <a:p>
                      <a:r>
                        <a:rPr lang="en-IN" dirty="0">
                          <a:solidFill>
                            <a:schemeClr val="accent3">
                              <a:lumMod val="50000"/>
                            </a:schemeClr>
                          </a:solidFill>
                        </a:rPr>
                        <a:t>Author</a:t>
                      </a:r>
                    </a:p>
                  </a:txBody>
                  <a:tcPr/>
                </a:tc>
                <a:tc>
                  <a:txBody>
                    <a:bodyPr/>
                    <a:lstStyle/>
                    <a:p>
                      <a:r>
                        <a:rPr lang="en-IN" dirty="0">
                          <a:solidFill>
                            <a:schemeClr val="accent3">
                              <a:lumMod val="50000"/>
                            </a:schemeClr>
                          </a:solidFill>
                        </a:rPr>
                        <a:t>Interface</a:t>
                      </a:r>
                    </a:p>
                  </a:txBody>
                  <a:tcPr/>
                </a:tc>
                <a:extLst>
                  <a:ext uri="{0D108BD9-81ED-4DB2-BD59-A6C34878D82A}">
                    <a16:rowId xmlns:a16="http://schemas.microsoft.com/office/drawing/2014/main" val="4069226260"/>
                  </a:ext>
                </a:extLst>
              </a:tr>
              <a:tr h="4069638">
                <a:tc>
                  <a:txBody>
                    <a:bodyPr/>
                    <a:lstStyle/>
                    <a:p>
                      <a:r>
                        <a:rPr lang="en-IN" dirty="0"/>
                        <a:t>2</a:t>
                      </a:r>
                    </a:p>
                    <a:p>
                      <a:endParaRPr lang="en-IN" dirty="0"/>
                    </a:p>
                    <a:p>
                      <a:endParaRPr lang="en-IN" dirty="0"/>
                    </a:p>
                    <a:p>
                      <a:endParaRPr lang="en-IN" dirty="0"/>
                    </a:p>
                    <a:p>
                      <a:endParaRPr lang="en-IN" dirty="0"/>
                    </a:p>
                    <a:p>
                      <a:endParaRPr lang="en-IN" dirty="0"/>
                    </a:p>
                    <a:p>
                      <a:endParaRPr lang="en-IN" dirty="0"/>
                    </a:p>
                    <a:p>
                      <a:endParaRPr lang="en-IN" dirty="0"/>
                    </a:p>
                    <a:p>
                      <a:r>
                        <a:rPr lang="en-IN" dirty="0"/>
                        <a:t>3</a:t>
                      </a:r>
                    </a:p>
                  </a:txBody>
                  <a:tcPr/>
                </a:tc>
                <a:tc>
                  <a:txBody>
                    <a:bodyPr/>
                    <a:lstStyle/>
                    <a:p>
                      <a:endParaRPr lang="en-IN" sz="1800" b="0" i="0" u="none" strike="noStrike" kern="1200" baseline="0" dirty="0">
                        <a:solidFill>
                          <a:schemeClr val="dk1"/>
                        </a:solidFill>
                        <a:latin typeface="+mn-lt"/>
                        <a:ea typeface="+mn-ea"/>
                        <a:cs typeface="+mn-cs"/>
                      </a:endParaRPr>
                    </a:p>
                    <a:p>
                      <a:r>
                        <a:rPr lang="en-IN" sz="1800" b="0" i="0" u="none" strike="noStrike" kern="1200" baseline="0" dirty="0">
                          <a:solidFill>
                            <a:schemeClr val="dk1"/>
                          </a:solidFill>
                          <a:latin typeface="+mn-lt"/>
                          <a:ea typeface="+mn-ea"/>
                          <a:cs typeface="+mn-cs"/>
                        </a:rPr>
                        <a:t>Deep Learning-Based Crack Damage Detection Using Convolutional Neural Networks.</a:t>
                      </a:r>
                    </a:p>
                    <a:p>
                      <a:endParaRPr lang="en-IN" sz="1800" b="0" i="0" u="none" strike="noStrike" kern="1200" baseline="0" dirty="0">
                        <a:solidFill>
                          <a:schemeClr val="dk1"/>
                        </a:solidFill>
                        <a:latin typeface="+mn-lt"/>
                        <a:ea typeface="+mn-ea"/>
                        <a:cs typeface="+mn-cs"/>
                      </a:endParaRPr>
                    </a:p>
                    <a:p>
                      <a:endParaRPr lang="en-IN" sz="1800" b="0" i="0" u="none" strike="noStrike" kern="1200" baseline="0" dirty="0">
                        <a:solidFill>
                          <a:schemeClr val="dk1"/>
                        </a:solidFill>
                        <a:latin typeface="+mn-lt"/>
                        <a:ea typeface="+mn-ea"/>
                        <a:cs typeface="+mn-cs"/>
                      </a:endParaRPr>
                    </a:p>
                    <a:p>
                      <a:endParaRPr lang="en-IN" sz="1800" b="0" i="0" u="none" strike="noStrike" kern="1200" baseline="0" dirty="0">
                        <a:solidFill>
                          <a:schemeClr val="dk1"/>
                        </a:solidFill>
                        <a:latin typeface="+mn-lt"/>
                        <a:ea typeface="+mn-ea"/>
                        <a:cs typeface="+mn-cs"/>
                      </a:endParaRPr>
                    </a:p>
                    <a:p>
                      <a:r>
                        <a:rPr lang="en-IN" sz="1800" kern="1200" dirty="0">
                          <a:solidFill>
                            <a:schemeClr val="dk1"/>
                          </a:solidFill>
                          <a:effectLst/>
                          <a:latin typeface="+mn-lt"/>
                          <a:ea typeface="+mn-ea"/>
                          <a:cs typeface="+mn-cs"/>
                        </a:rPr>
                        <a:t>"Concrete Crack Detection Algorithm Based on Deep Residual Neural Networks", Scientific Programming, vol. 2021, Article ID 3137083, 7 pages, 2021. </a:t>
                      </a:r>
                      <a:endParaRPr lang="en-IN" sz="1800" b="0" i="0" u="none" strike="noStrike" kern="1200" baseline="0" dirty="0">
                        <a:solidFill>
                          <a:schemeClr val="dk1"/>
                        </a:solidFill>
                        <a:latin typeface="+mn-lt"/>
                        <a:ea typeface="+mn-ea"/>
                        <a:cs typeface="+mn-cs"/>
                      </a:endParaRPr>
                    </a:p>
                  </a:txBody>
                  <a:tcPr/>
                </a:tc>
                <a:tc>
                  <a:txBody>
                    <a:bodyPr/>
                    <a:lstStyle/>
                    <a:p>
                      <a:endParaRPr lang="en-IN" sz="1800" b="0" i="0" u="none" strike="noStrike" kern="1200" baseline="0" dirty="0">
                        <a:solidFill>
                          <a:schemeClr val="dk1"/>
                        </a:solidFill>
                        <a:latin typeface="+mn-lt"/>
                        <a:ea typeface="+mn-ea"/>
                        <a:cs typeface="+mn-cs"/>
                      </a:endParaRPr>
                    </a:p>
                    <a:p>
                      <a:r>
                        <a:rPr lang="en-IN" sz="1800" b="0" i="0" u="none" strike="noStrike" kern="1200" baseline="0" dirty="0">
                          <a:solidFill>
                            <a:schemeClr val="dk1"/>
                          </a:solidFill>
                          <a:latin typeface="+mn-lt"/>
                          <a:ea typeface="+mn-ea"/>
                          <a:cs typeface="+mn-cs"/>
                        </a:rPr>
                        <a:t>ha, Y.J.; Choi, W.; </a:t>
                      </a:r>
                      <a:r>
                        <a:rPr lang="en-IN" sz="1800" b="0" i="0" u="none" strike="noStrike" kern="1200" baseline="0" dirty="0" err="1">
                          <a:solidFill>
                            <a:schemeClr val="dk1"/>
                          </a:solidFill>
                          <a:latin typeface="+mn-lt"/>
                          <a:ea typeface="+mn-ea"/>
                          <a:cs typeface="+mn-cs"/>
                        </a:rPr>
                        <a:t>Büyüköztürk</a:t>
                      </a:r>
                      <a:endParaRPr lang="en-IN" sz="1800" b="0" i="0" u="none" strike="noStrike" kern="1200" baseline="0" dirty="0">
                        <a:solidFill>
                          <a:schemeClr val="dk1"/>
                        </a:solidFill>
                        <a:latin typeface="+mn-lt"/>
                        <a:ea typeface="+mn-ea"/>
                        <a:cs typeface="+mn-cs"/>
                      </a:endParaRPr>
                    </a:p>
                    <a:p>
                      <a:endParaRPr lang="en-IN" sz="1800" b="0" i="0" u="none" strike="noStrike" kern="1200" baseline="0" dirty="0">
                        <a:solidFill>
                          <a:schemeClr val="dk1"/>
                        </a:solidFill>
                        <a:latin typeface="+mn-lt"/>
                        <a:ea typeface="+mn-ea"/>
                        <a:cs typeface="+mn-cs"/>
                      </a:endParaRPr>
                    </a:p>
                    <a:p>
                      <a:endParaRPr lang="en-IN" sz="1800" b="0" i="0" u="none" strike="noStrike" kern="1200" baseline="0" dirty="0">
                        <a:solidFill>
                          <a:schemeClr val="dk1"/>
                        </a:solidFill>
                        <a:latin typeface="+mn-lt"/>
                        <a:ea typeface="+mn-ea"/>
                        <a:cs typeface="+mn-cs"/>
                      </a:endParaRPr>
                    </a:p>
                    <a:p>
                      <a:endParaRPr lang="en-IN" sz="1800" b="0" i="0" u="none" strike="noStrike" kern="1200" baseline="0" dirty="0">
                        <a:solidFill>
                          <a:schemeClr val="dk1"/>
                        </a:solidFill>
                        <a:latin typeface="+mn-lt"/>
                        <a:ea typeface="+mn-ea"/>
                        <a:cs typeface="+mn-cs"/>
                      </a:endParaRPr>
                    </a:p>
                    <a:p>
                      <a:endParaRPr lang="en-IN" sz="1800" b="0" i="0" u="none" strike="noStrike" kern="1200" baseline="0" dirty="0">
                        <a:solidFill>
                          <a:schemeClr val="dk1"/>
                        </a:solidFill>
                        <a:latin typeface="+mn-lt"/>
                        <a:ea typeface="+mn-ea"/>
                        <a:cs typeface="+mn-cs"/>
                      </a:endParaRPr>
                    </a:p>
                    <a:p>
                      <a:endParaRPr lang="en-IN" sz="1800" kern="1200" dirty="0">
                        <a:solidFill>
                          <a:schemeClr val="dk1"/>
                        </a:solidFill>
                        <a:effectLst/>
                        <a:latin typeface="+mn-lt"/>
                        <a:ea typeface="+mn-ea"/>
                        <a:cs typeface="+mn-cs"/>
                      </a:endParaRPr>
                    </a:p>
                    <a:p>
                      <a:endParaRPr lang="en-IN" sz="1800" kern="1200" dirty="0">
                        <a:solidFill>
                          <a:schemeClr val="dk1"/>
                        </a:solidFill>
                        <a:effectLst/>
                        <a:latin typeface="+mn-lt"/>
                        <a:ea typeface="+mn-ea"/>
                        <a:cs typeface="+mn-cs"/>
                      </a:endParaRPr>
                    </a:p>
                    <a:p>
                      <a:r>
                        <a:rPr lang="en-IN" sz="1800" kern="1200" dirty="0">
                          <a:solidFill>
                            <a:schemeClr val="dk1"/>
                          </a:solidFill>
                          <a:effectLst/>
                          <a:latin typeface="+mn-lt"/>
                          <a:ea typeface="+mn-ea"/>
                          <a:cs typeface="+mn-cs"/>
                        </a:rPr>
                        <a:t>Xiuying Meng,</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In this article there is clear description of the operations that a convolutional neural network performs and show a very simple model that gives high accuracy. There is also mentioned that the accuracy increases with the DB size of the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p>
                      <a:pPr lvl="0"/>
                      <a:r>
                        <a:rPr lang="en-IN" sz="1800" kern="1200" dirty="0">
                          <a:solidFill>
                            <a:schemeClr val="dk1"/>
                          </a:solidFill>
                          <a:effectLst/>
                          <a:latin typeface="+mn-lt"/>
                          <a:ea typeface="+mn-ea"/>
                          <a:cs typeface="+mn-cs"/>
                        </a:rPr>
                        <a:t>In this paper author discussed about an effective architecture which works as encoder and decoder. It also discussed about data labelling image processing technique to highlight the crack and data augmentation is performed to increase the dataset and diverse.</a:t>
                      </a:r>
                    </a:p>
                    <a:p>
                      <a:endParaRPr lang="en-IN" dirty="0"/>
                    </a:p>
                  </a:txBody>
                  <a:tcPr/>
                </a:tc>
                <a:extLst>
                  <a:ext uri="{0D108BD9-81ED-4DB2-BD59-A6C34878D82A}">
                    <a16:rowId xmlns:a16="http://schemas.microsoft.com/office/drawing/2014/main" val="901165103"/>
                  </a:ext>
                </a:extLst>
              </a:tr>
            </a:tbl>
          </a:graphicData>
        </a:graphic>
      </p:graphicFrame>
    </p:spTree>
    <p:extLst>
      <p:ext uri="{BB962C8B-B14F-4D97-AF65-F5344CB8AC3E}">
        <p14:creationId xmlns:p14="http://schemas.microsoft.com/office/powerpoint/2010/main" val="1582765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A17D-AC18-2675-5472-064304762C70}"/>
              </a:ext>
            </a:extLst>
          </p:cNvPr>
          <p:cNvSpPr>
            <a:spLocks noGrp="1"/>
          </p:cNvSpPr>
          <p:nvPr>
            <p:ph type="title"/>
          </p:nvPr>
        </p:nvSpPr>
        <p:spPr>
          <a:xfrm>
            <a:off x="972971" y="444975"/>
            <a:ext cx="9905998" cy="1087862"/>
          </a:xfrm>
        </p:spPr>
        <p:txBody>
          <a:bodyPr/>
          <a:lstStyle/>
          <a:p>
            <a:r>
              <a:rPr lang="en-IN" dirty="0">
                <a:solidFill>
                  <a:schemeClr val="accent3">
                    <a:lumMod val="75000"/>
                  </a:schemeClr>
                </a:solidFill>
              </a:rPr>
              <a:t>Research gaps and scopes :-</a:t>
            </a:r>
          </a:p>
        </p:txBody>
      </p:sp>
      <p:sp>
        <p:nvSpPr>
          <p:cNvPr id="3" name="Content Placeholder 2">
            <a:extLst>
              <a:ext uri="{FF2B5EF4-FFF2-40B4-BE49-F238E27FC236}">
                <a16:creationId xmlns:a16="http://schemas.microsoft.com/office/drawing/2014/main" id="{666DBDC3-ED95-7676-8904-72BC4B46B507}"/>
              </a:ext>
            </a:extLst>
          </p:cNvPr>
          <p:cNvSpPr>
            <a:spLocks noGrp="1"/>
          </p:cNvSpPr>
          <p:nvPr>
            <p:ph idx="1"/>
          </p:nvPr>
        </p:nvSpPr>
        <p:spPr/>
        <p:txBody>
          <a:bodyPr>
            <a:normAutofit fontScale="92500" lnSpcReduction="10000"/>
          </a:bodyPr>
          <a:lstStyle/>
          <a:p>
            <a:pPr marL="0" indent="0">
              <a:buNone/>
            </a:pPr>
            <a:endParaRPr lang="en-IN" sz="2400" dirty="0">
              <a:solidFill>
                <a:schemeClr val="tx1"/>
              </a:solidFill>
            </a:endParaRPr>
          </a:p>
          <a:p>
            <a:pPr>
              <a:buFont typeface="Arial" panose="020B0604020202020204" pitchFamily="34" charset="0"/>
              <a:buChar char="•"/>
            </a:pPr>
            <a:r>
              <a:rPr lang="en-IN" sz="2400" dirty="0">
                <a:solidFill>
                  <a:schemeClr val="tx1"/>
                </a:solidFill>
              </a:rPr>
              <a:t>This method can eventually replace human intervention.</a:t>
            </a:r>
          </a:p>
          <a:p>
            <a:pPr>
              <a:buFont typeface="Arial" panose="020B0604020202020204" pitchFamily="34" charset="0"/>
              <a:buChar char="•"/>
            </a:pPr>
            <a:r>
              <a:rPr lang="en-IN" sz="2400" dirty="0">
                <a:solidFill>
                  <a:schemeClr val="tx1"/>
                </a:solidFill>
              </a:rPr>
              <a:t>If more diverse data is provided then the efficiency can be increased.</a:t>
            </a:r>
          </a:p>
          <a:p>
            <a:pPr>
              <a:buFont typeface="Arial" panose="020B0604020202020204" pitchFamily="34" charset="0"/>
              <a:buChar char="•"/>
            </a:pPr>
            <a:r>
              <a:rPr lang="en-IN" sz="2400" dirty="0">
                <a:solidFill>
                  <a:schemeClr val="tx1"/>
                </a:solidFill>
              </a:rPr>
              <a:t>Calculation of the depth of the crack using this model requires more complicated architecture as well as the data.</a:t>
            </a:r>
          </a:p>
          <a:p>
            <a:pPr>
              <a:buFont typeface="Arial" panose="020B0604020202020204" pitchFamily="34" charset="0"/>
              <a:buChar char="•"/>
            </a:pPr>
            <a:r>
              <a:rPr lang="en-IN" sz="2400" dirty="0">
                <a:solidFill>
                  <a:schemeClr val="tx1"/>
                </a:solidFill>
              </a:rPr>
              <a:t>There are many factors for the crack generation and we can relate the characteristics of the crack and the reason of the crack.</a:t>
            </a:r>
          </a:p>
          <a:p>
            <a:pPr>
              <a:buFont typeface="Arial" panose="020B0604020202020204" pitchFamily="34" charset="0"/>
              <a:buChar char="•"/>
            </a:pPr>
            <a:r>
              <a:rPr lang="en-IN" sz="2400" dirty="0">
                <a:solidFill>
                  <a:schemeClr val="tx1"/>
                </a:solidFill>
              </a:rPr>
              <a:t>Plotting the coordinates require receivers on the ground and a transmitter on the drone but installing a transmitter in a drone and linking it with the model is challenging.</a:t>
            </a:r>
          </a:p>
          <a:p>
            <a:pPr>
              <a:buFont typeface="Arial" panose="020B0604020202020204" pitchFamily="34" charset="0"/>
              <a:buChar char="•"/>
            </a:pPr>
            <a:r>
              <a:rPr lang="en-IN" sz="2400" dirty="0">
                <a:solidFill>
                  <a:schemeClr val="tx1"/>
                </a:solidFill>
              </a:rPr>
              <a:t>Maintaining drone at a distance of 2m to 3m requires a technical solution.</a:t>
            </a:r>
          </a:p>
          <a:p>
            <a:pPr>
              <a:buFont typeface="Arial" panose="020B0604020202020204" pitchFamily="34" charset="0"/>
              <a:buChar char="•"/>
            </a:pPr>
            <a:endParaRPr lang="en-IN" sz="2400" dirty="0">
              <a:solidFill>
                <a:schemeClr val="tx1"/>
              </a:solidFill>
            </a:endParaRPr>
          </a:p>
        </p:txBody>
      </p:sp>
    </p:spTree>
    <p:extLst>
      <p:ext uri="{BB962C8B-B14F-4D97-AF65-F5344CB8AC3E}">
        <p14:creationId xmlns:p14="http://schemas.microsoft.com/office/powerpoint/2010/main" val="177487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FCA69-4D8B-FFC7-82B0-2A9D451C8B7D}"/>
              </a:ext>
            </a:extLst>
          </p:cNvPr>
          <p:cNvSpPr>
            <a:spLocks noGrp="1"/>
          </p:cNvSpPr>
          <p:nvPr>
            <p:ph type="title"/>
          </p:nvPr>
        </p:nvSpPr>
        <p:spPr>
          <a:xfrm>
            <a:off x="1141413" y="618518"/>
            <a:ext cx="9905998" cy="763242"/>
          </a:xfrm>
        </p:spPr>
        <p:txBody>
          <a:bodyPr>
            <a:normAutofit/>
          </a:bodyPr>
          <a:lstStyle/>
          <a:p>
            <a:r>
              <a:rPr lang="en-US" sz="4800" dirty="0">
                <a:solidFill>
                  <a:schemeClr val="accent3">
                    <a:lumMod val="50000"/>
                  </a:schemeClr>
                </a:solidFill>
                <a:effectLst/>
                <a:cs typeface="Times New Roman" pitchFamily="18" charset="0"/>
              </a:rPr>
              <a:t>What is CNN?</a:t>
            </a:r>
            <a:endParaRPr lang="en-IN" dirty="0">
              <a:solidFill>
                <a:schemeClr val="accent3">
                  <a:lumMod val="50000"/>
                </a:schemeClr>
              </a:solidFill>
            </a:endParaRPr>
          </a:p>
        </p:txBody>
      </p:sp>
      <p:sp>
        <p:nvSpPr>
          <p:cNvPr id="5" name="Subtitle 4">
            <a:extLst>
              <a:ext uri="{FF2B5EF4-FFF2-40B4-BE49-F238E27FC236}">
                <a16:creationId xmlns:a16="http://schemas.microsoft.com/office/drawing/2014/main" id="{B7A25C23-E0EC-CCA0-6C81-EF7F907FB550}"/>
              </a:ext>
            </a:extLst>
          </p:cNvPr>
          <p:cNvSpPr>
            <a:spLocks noGrp="1"/>
          </p:cNvSpPr>
          <p:nvPr>
            <p:ph idx="1"/>
          </p:nvPr>
        </p:nvSpPr>
        <p:spPr>
          <a:xfrm>
            <a:off x="1141412" y="1927193"/>
            <a:ext cx="9905999" cy="2763520"/>
          </a:xfrm>
        </p:spPr>
        <p:txBody>
          <a:bodyPr>
            <a:normAutofit fontScale="70000" lnSpcReduction="20000"/>
          </a:bodyPr>
          <a:lstStyle/>
          <a:p>
            <a:pPr>
              <a:buFont typeface="Arial" panose="020B0604020202020204" pitchFamily="34" charset="0"/>
              <a:buChar char="•"/>
            </a:pPr>
            <a:r>
              <a:rPr lang="en-US" sz="2800" dirty="0">
                <a:solidFill>
                  <a:schemeClr val="tx1"/>
                </a:solidFill>
                <a:cs typeface="Arial" panose="020B0604020202020204" pitchFamily="34" charset="0"/>
              </a:rPr>
              <a:t>CNN is a supervised deep learning algorithm, it is used in various fields like speech recognition, image retrieval, and face recognition.</a:t>
            </a:r>
          </a:p>
          <a:p>
            <a:pPr>
              <a:buFont typeface="Arial" panose="020B0604020202020204" pitchFamily="34" charset="0"/>
              <a:buChar char="•"/>
            </a:pPr>
            <a:r>
              <a:rPr lang="en-US" sz="2800" dirty="0">
                <a:solidFill>
                  <a:schemeClr val="tx1"/>
                </a:solidFill>
                <a:cs typeface="Arial" panose="020B0604020202020204" pitchFamily="34" charset="0"/>
              </a:rPr>
              <a:t>It uses two operations called convolution &amp; pooling to reduce an image to its essential features.</a:t>
            </a:r>
          </a:p>
          <a:p>
            <a:pPr>
              <a:buFont typeface="Arial" panose="020B0604020202020204" pitchFamily="34" charset="0"/>
              <a:buChar char="•"/>
            </a:pPr>
            <a:r>
              <a:rPr lang="en-US" sz="2800" dirty="0">
                <a:solidFill>
                  <a:schemeClr val="tx1"/>
                </a:solidFill>
                <a:cs typeface="Arial" panose="020B0604020202020204" pitchFamily="34" charset="0"/>
              </a:rPr>
              <a:t>These features help to understand, identify &amp; classify images.</a:t>
            </a:r>
          </a:p>
          <a:p>
            <a:pPr>
              <a:buFont typeface="Arial" panose="020B0604020202020204" pitchFamily="34" charset="0"/>
              <a:buChar char="•"/>
            </a:pPr>
            <a:r>
              <a:rPr lang="en-US" sz="2800" dirty="0">
                <a:solidFill>
                  <a:schemeClr val="tx1"/>
                </a:solidFill>
                <a:cs typeface="Arial" panose="020B0604020202020204" pitchFamily="34" charset="0"/>
              </a:rPr>
              <a:t>The pre-processing required in CNN is much lower compared to other algorithms.</a:t>
            </a:r>
          </a:p>
          <a:p>
            <a:pPr>
              <a:buFont typeface="Arial" panose="020B0604020202020204" pitchFamily="34" charset="0"/>
              <a:buChar char="•"/>
            </a:pPr>
            <a:r>
              <a:rPr lang="en-US" sz="2800" dirty="0">
                <a:solidFill>
                  <a:schemeClr val="tx1"/>
                </a:solidFill>
                <a:cs typeface="Arial" panose="020B0604020202020204" pitchFamily="34" charset="0"/>
              </a:rPr>
              <a:t>Basic aim of CNN is to detect patterns(using filters) in the input and</a:t>
            </a:r>
          </a:p>
          <a:p>
            <a:pPr marL="0" indent="0">
              <a:buNone/>
            </a:pPr>
            <a:r>
              <a:rPr lang="en-US" sz="2800" dirty="0">
                <a:solidFill>
                  <a:schemeClr val="tx1"/>
                </a:solidFill>
                <a:cs typeface="Arial" panose="020B0604020202020204" pitchFamily="34" charset="0"/>
              </a:rPr>
              <a:t> map it with the output.</a:t>
            </a:r>
          </a:p>
          <a:p>
            <a:endParaRPr lang="en-US" sz="2900" dirty="0">
              <a:solidFill>
                <a:schemeClr val="tx1"/>
              </a:solidFill>
              <a:latin typeface="Arial" panose="020B0604020202020204" pitchFamily="34" charset="0"/>
              <a:cs typeface="Arial" panose="020B0604020202020204" pitchFamily="34" charset="0"/>
            </a:endParaRPr>
          </a:p>
          <a:p>
            <a:endParaRPr lang="en-IN" dirty="0">
              <a:solidFill>
                <a:schemeClr val="tx1"/>
              </a:solidFill>
            </a:endParaRPr>
          </a:p>
        </p:txBody>
      </p:sp>
      <p:pic>
        <p:nvPicPr>
          <p:cNvPr id="6" name="Picture 2">
            <a:extLst>
              <a:ext uri="{FF2B5EF4-FFF2-40B4-BE49-F238E27FC236}">
                <a16:creationId xmlns:a16="http://schemas.microsoft.com/office/drawing/2014/main" id="{891B9CAD-40E0-D90D-6935-E2AADFDF738F}"/>
              </a:ext>
            </a:extLst>
          </p:cNvPr>
          <p:cNvPicPr>
            <a:picLocks noChangeAspect="1" noChangeArrowheads="1"/>
          </p:cNvPicPr>
          <p:nvPr/>
        </p:nvPicPr>
        <p:blipFill>
          <a:blip r:embed="rId2"/>
          <a:srcRect/>
          <a:stretch>
            <a:fillRect/>
          </a:stretch>
        </p:blipFill>
        <p:spPr bwMode="auto">
          <a:xfrm>
            <a:off x="6826575" y="4246880"/>
            <a:ext cx="5365425" cy="2611120"/>
          </a:xfrm>
          <a:prstGeom prst="rect">
            <a:avLst/>
          </a:prstGeom>
          <a:noFill/>
          <a:ln w="9525">
            <a:noFill/>
            <a:miter lim="800000"/>
            <a:headEnd/>
            <a:tailEnd/>
          </a:ln>
          <a:effectLst/>
        </p:spPr>
      </p:pic>
    </p:spTree>
    <p:extLst>
      <p:ext uri="{BB962C8B-B14F-4D97-AF65-F5344CB8AC3E}">
        <p14:creationId xmlns:p14="http://schemas.microsoft.com/office/powerpoint/2010/main" val="953874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7571-6DCC-BBCD-FF7F-9F94C990DA34}"/>
              </a:ext>
            </a:extLst>
          </p:cNvPr>
          <p:cNvSpPr>
            <a:spLocks noGrp="1"/>
          </p:cNvSpPr>
          <p:nvPr>
            <p:ph type="title"/>
          </p:nvPr>
        </p:nvSpPr>
        <p:spPr/>
        <p:txBody>
          <a:bodyPr/>
          <a:lstStyle/>
          <a:p>
            <a:r>
              <a:rPr lang="en-IN" dirty="0"/>
              <a:t>What is a layer?</a:t>
            </a:r>
          </a:p>
        </p:txBody>
      </p:sp>
      <p:sp>
        <p:nvSpPr>
          <p:cNvPr id="3" name="Content Placeholder 2">
            <a:extLst>
              <a:ext uri="{FF2B5EF4-FFF2-40B4-BE49-F238E27FC236}">
                <a16:creationId xmlns:a16="http://schemas.microsoft.com/office/drawing/2014/main" id="{E7430224-E086-4E2D-9EE8-C5500B2BF63D}"/>
              </a:ext>
            </a:extLst>
          </p:cNvPr>
          <p:cNvSpPr>
            <a:spLocks noGrp="1"/>
          </p:cNvSpPr>
          <p:nvPr>
            <p:ph idx="1"/>
          </p:nvPr>
        </p:nvSpPr>
        <p:spPr/>
        <p:txBody>
          <a:bodyPr>
            <a:normAutofit/>
          </a:bodyPr>
          <a:lstStyle/>
          <a:p>
            <a:pPr>
              <a:lnSpc>
                <a:spcPct val="100000"/>
              </a:lnSpc>
              <a:buFont typeface="Arial" panose="020B0604020202020204" pitchFamily="34" charset="0"/>
              <a:buChar char="•"/>
            </a:pPr>
            <a:r>
              <a:rPr lang="en-US" sz="1800" b="0" i="0" u="none" strike="noStrike" baseline="0" dirty="0">
                <a:solidFill>
                  <a:srgbClr val="000000"/>
                </a:solidFill>
              </a:rPr>
              <a:t>A layer consists of small individual units called </a:t>
            </a:r>
            <a:r>
              <a:rPr lang="en-US" sz="1800" i="0" u="none" strike="noStrike" baseline="0" dirty="0">
                <a:solidFill>
                  <a:srgbClr val="000000"/>
                </a:solidFill>
              </a:rPr>
              <a:t>neurons</a:t>
            </a:r>
            <a:r>
              <a:rPr lang="en-US" sz="1800" b="0" i="0" u="none" strike="noStrike" baseline="0" dirty="0">
                <a:solidFill>
                  <a:srgbClr val="000000"/>
                </a:solidFill>
              </a:rPr>
              <a:t>. A neuron in a neural network is similar to the biological neuron. Here the neuron carries and outputs data to the next neuron. Below is the skeleton of an artificial neuron. </a:t>
            </a:r>
          </a:p>
          <a:p>
            <a:pPr>
              <a:lnSpc>
                <a:spcPct val="100000"/>
              </a:lnSpc>
              <a:buFont typeface="Arial" panose="020B0604020202020204" pitchFamily="34" charset="0"/>
              <a:buChar char="•"/>
            </a:pPr>
            <a:r>
              <a:rPr lang="en-US" sz="1800" b="1" i="0" u="none" strike="noStrike" baseline="0" dirty="0">
                <a:solidFill>
                  <a:srgbClr val="000000"/>
                </a:solidFill>
              </a:rPr>
              <a:t>Input </a:t>
            </a:r>
            <a:r>
              <a:rPr lang="en-US" sz="1800" b="0" i="0" u="none" strike="noStrike" baseline="0" dirty="0">
                <a:solidFill>
                  <a:srgbClr val="000000"/>
                </a:solidFill>
              </a:rPr>
              <a:t>are the set of values might be an array, that the model                                                                                 should predict an output using those values. The are similar                                                                                                to the features of the input. </a:t>
            </a:r>
          </a:p>
          <a:p>
            <a:pPr>
              <a:lnSpc>
                <a:spcPct val="100000"/>
              </a:lnSpc>
              <a:buFont typeface="Arial" panose="020B0604020202020204" pitchFamily="34" charset="0"/>
              <a:buChar char="•"/>
            </a:pPr>
            <a:endParaRPr lang="en-US" sz="1800" b="0" i="0" u="none" strike="noStrike" baseline="0" dirty="0">
              <a:solidFill>
                <a:srgbClr val="000000"/>
              </a:solidFill>
            </a:endParaRPr>
          </a:p>
          <a:p>
            <a:pPr>
              <a:lnSpc>
                <a:spcPct val="100000"/>
              </a:lnSpc>
              <a:buFont typeface="Arial" panose="020B0604020202020204" pitchFamily="34" charset="0"/>
              <a:buChar char="•"/>
            </a:pPr>
            <a:endParaRPr lang="en-US" sz="1800" b="0" i="0" u="none" strike="noStrike" baseline="0" dirty="0">
              <a:solidFill>
                <a:srgbClr val="000000"/>
              </a:solidFill>
            </a:endParaRPr>
          </a:p>
          <a:p>
            <a:endParaRPr lang="en-IN" dirty="0"/>
          </a:p>
        </p:txBody>
      </p:sp>
      <p:pic>
        <p:nvPicPr>
          <p:cNvPr id="5" name="Picture 4">
            <a:extLst>
              <a:ext uri="{FF2B5EF4-FFF2-40B4-BE49-F238E27FC236}">
                <a16:creationId xmlns:a16="http://schemas.microsoft.com/office/drawing/2014/main" id="{A17B0324-C9D0-8EB8-8DBE-C0EC45FE6C0A}"/>
              </a:ext>
            </a:extLst>
          </p:cNvPr>
          <p:cNvPicPr>
            <a:picLocks noChangeAspect="1"/>
          </p:cNvPicPr>
          <p:nvPr/>
        </p:nvPicPr>
        <p:blipFill>
          <a:blip r:embed="rId2"/>
          <a:stretch>
            <a:fillRect/>
          </a:stretch>
        </p:blipFill>
        <p:spPr>
          <a:xfrm>
            <a:off x="7406640" y="2653964"/>
            <a:ext cx="4439920" cy="2822275"/>
          </a:xfrm>
          <a:prstGeom prst="rect">
            <a:avLst/>
          </a:prstGeom>
        </p:spPr>
      </p:pic>
      <p:sp>
        <p:nvSpPr>
          <p:cNvPr id="6" name="TextBox 5">
            <a:extLst>
              <a:ext uri="{FF2B5EF4-FFF2-40B4-BE49-F238E27FC236}">
                <a16:creationId xmlns:a16="http://schemas.microsoft.com/office/drawing/2014/main" id="{53A1DF84-90C2-F51A-5747-90CA81BB4978}"/>
              </a:ext>
            </a:extLst>
          </p:cNvPr>
          <p:cNvSpPr txBox="1"/>
          <p:nvPr/>
        </p:nvSpPr>
        <p:spPr>
          <a:xfrm>
            <a:off x="1107440" y="3641341"/>
            <a:ext cx="6675120" cy="2308324"/>
          </a:xfrm>
          <a:prstGeom prst="rect">
            <a:avLst/>
          </a:prstGeom>
          <a:noFill/>
        </p:spPr>
        <p:txBody>
          <a:bodyPr wrap="square" rtlCol="0">
            <a:spAutoFit/>
          </a:bodyPr>
          <a:lstStyle/>
          <a:p>
            <a:r>
              <a:rPr lang="en-US" sz="1800" b="1" i="0" u="none" strike="noStrike" baseline="0" dirty="0">
                <a:solidFill>
                  <a:srgbClr val="000000"/>
                </a:solidFill>
              </a:rPr>
              <a:t>Weights </a:t>
            </a:r>
            <a:r>
              <a:rPr lang="en-US" sz="1800" b="0" i="0" u="none" strike="noStrike" baseline="0" dirty="0">
                <a:solidFill>
                  <a:srgbClr val="000000"/>
                </a:solidFill>
              </a:rPr>
              <a:t>are the real numbers that are attached with the input set and the weights actually convey the importance of the corresponding input value in extracting the feature and patterns from the data.</a:t>
            </a:r>
          </a:p>
          <a:p>
            <a:r>
              <a:rPr lang="en-US" sz="1800" b="0" i="0" u="none" strike="noStrike" baseline="0" dirty="0">
                <a:solidFill>
                  <a:srgbClr val="000000"/>
                </a:solidFill>
              </a:rPr>
              <a:t>This weighted summation of the inputs is put into a function called </a:t>
            </a:r>
            <a:r>
              <a:rPr lang="en-US" sz="1800" b="1" i="0" u="none" strike="noStrike" baseline="0" dirty="0">
                <a:solidFill>
                  <a:srgbClr val="000000"/>
                </a:solidFill>
              </a:rPr>
              <a:t>activation function</a:t>
            </a:r>
            <a:r>
              <a:rPr lang="en-US" sz="1800" b="0" i="0" u="none" strike="noStrike" baseline="0" dirty="0">
                <a:solidFill>
                  <a:srgbClr val="000000"/>
                </a:solidFill>
              </a:rPr>
              <a:t>. </a:t>
            </a:r>
            <a:r>
              <a:rPr lang="en-US" dirty="0">
                <a:solidFill>
                  <a:srgbClr val="000000"/>
                </a:solidFill>
              </a:rPr>
              <a:t>Activation Function is used to avoid linearity of the predicting model.</a:t>
            </a:r>
          </a:p>
          <a:p>
            <a:r>
              <a:rPr lang="en-US" sz="1800" b="1" i="0" u="none" strike="noStrike" baseline="0" dirty="0">
                <a:solidFill>
                  <a:srgbClr val="000000"/>
                </a:solidFill>
              </a:rPr>
              <a:t>Bias </a:t>
            </a:r>
            <a:r>
              <a:rPr lang="en-US" sz="1800" b="0" i="0" u="none" strike="noStrike" baseline="0" dirty="0">
                <a:solidFill>
                  <a:srgbClr val="000000"/>
                </a:solidFill>
              </a:rPr>
              <a:t>is used to shift the activation function towards left or right or up or down so that the model has least loss function/error. </a:t>
            </a:r>
            <a:endParaRPr lang="en-IN" dirty="0"/>
          </a:p>
        </p:txBody>
      </p:sp>
    </p:spTree>
    <p:extLst>
      <p:ext uri="{BB962C8B-B14F-4D97-AF65-F5344CB8AC3E}">
        <p14:creationId xmlns:p14="http://schemas.microsoft.com/office/powerpoint/2010/main" val="1883157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6BCA-FB47-216F-7EA1-0EE4445CD037}"/>
              </a:ext>
            </a:extLst>
          </p:cNvPr>
          <p:cNvSpPr>
            <a:spLocks noGrp="1"/>
          </p:cNvSpPr>
          <p:nvPr>
            <p:ph type="title"/>
          </p:nvPr>
        </p:nvSpPr>
        <p:spPr/>
        <p:txBody>
          <a:bodyPr/>
          <a:lstStyle/>
          <a:p>
            <a:r>
              <a:rPr lang="en-IN" dirty="0">
                <a:solidFill>
                  <a:schemeClr val="accent3">
                    <a:lumMod val="50000"/>
                  </a:schemeClr>
                </a:solidFill>
              </a:rPr>
              <a:t>Convolutional Neural network</a:t>
            </a:r>
          </a:p>
        </p:txBody>
      </p:sp>
      <p:sp>
        <p:nvSpPr>
          <p:cNvPr id="3" name="Content Placeholder 2">
            <a:extLst>
              <a:ext uri="{FF2B5EF4-FFF2-40B4-BE49-F238E27FC236}">
                <a16:creationId xmlns:a16="http://schemas.microsoft.com/office/drawing/2014/main" id="{9F02B68F-3602-EE6A-04B7-DA384FCDB30B}"/>
              </a:ext>
            </a:extLst>
          </p:cNvPr>
          <p:cNvSpPr>
            <a:spLocks noGrp="1"/>
          </p:cNvSpPr>
          <p:nvPr>
            <p:ph idx="1"/>
          </p:nvPr>
        </p:nvSpPr>
        <p:spPr>
          <a:xfrm>
            <a:off x="1097280" y="1880518"/>
            <a:ext cx="9800908" cy="2088833"/>
          </a:xfrm>
        </p:spPr>
        <p:txBody>
          <a:bodyPr>
            <a:noAutofit/>
          </a:bodyPr>
          <a:lstStyle/>
          <a:p>
            <a:pPr>
              <a:buFont typeface="Arial" panose="020B0604020202020204" pitchFamily="34" charset="0"/>
              <a:buChar char="•"/>
            </a:pPr>
            <a:r>
              <a:rPr lang="en-IN" sz="2200" dirty="0">
                <a:solidFill>
                  <a:schemeClr val="tx1"/>
                </a:solidFill>
              </a:rPr>
              <a:t>A layer is a basic calculation unit of a CNN, CNN architecture is formed once the layer is formed.</a:t>
            </a:r>
          </a:p>
          <a:p>
            <a:pPr>
              <a:buFont typeface="Arial" panose="020B0604020202020204" pitchFamily="34" charset="0"/>
              <a:buChar char="•"/>
            </a:pPr>
            <a:r>
              <a:rPr lang="en-IN" sz="2200" dirty="0">
                <a:solidFill>
                  <a:schemeClr val="tx1"/>
                </a:solidFill>
              </a:rPr>
              <a:t>In the layers of the convolutional neural network, convolution, polling, full connection, and soft max data operations can be performed on the input image along with an activation function.</a:t>
            </a:r>
          </a:p>
          <a:p>
            <a:pPr>
              <a:buFont typeface="Arial" panose="020B0604020202020204" pitchFamily="34" charset="0"/>
              <a:buChar char="•"/>
            </a:pPr>
            <a:r>
              <a:rPr lang="en-US" sz="2200" b="0" i="0" dirty="0">
                <a:solidFill>
                  <a:schemeClr val="tx1"/>
                </a:solidFill>
                <a:effectLst/>
              </a:rPr>
              <a:t>The kernel behaves like a filter in an image extracting particular information from the original image matrix. A weight combination might be extracting edges, while another a particular color, while another one might just blur the unwanted noise.</a:t>
            </a:r>
          </a:p>
          <a:p>
            <a:pPr>
              <a:buFont typeface="Arial" panose="020B0604020202020204" pitchFamily="34" charset="0"/>
              <a:buChar char="•"/>
            </a:pPr>
            <a:endParaRPr lang="en-IN" sz="2200" dirty="0">
              <a:solidFill>
                <a:schemeClr val="tx1"/>
              </a:solidFill>
            </a:endParaRPr>
          </a:p>
        </p:txBody>
      </p:sp>
      <p:pic>
        <p:nvPicPr>
          <p:cNvPr id="6" name="Picture 5">
            <a:extLst>
              <a:ext uri="{FF2B5EF4-FFF2-40B4-BE49-F238E27FC236}">
                <a16:creationId xmlns:a16="http://schemas.microsoft.com/office/drawing/2014/main" id="{C6810204-0561-847F-624D-7D0628C64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 y="4769167"/>
            <a:ext cx="8534400" cy="2088833"/>
          </a:xfrm>
          <a:prstGeom prst="rect">
            <a:avLst/>
          </a:prstGeom>
        </p:spPr>
      </p:pic>
      <p:pic>
        <p:nvPicPr>
          <p:cNvPr id="8" name="Picture 7" descr="Layers in a Neural Network">
            <a:extLst>
              <a:ext uri="{FF2B5EF4-FFF2-40B4-BE49-F238E27FC236}">
                <a16:creationId xmlns:a16="http://schemas.microsoft.com/office/drawing/2014/main" id="{A32AD674-0E4D-0217-6D4B-724067600C5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0640" y="4769166"/>
            <a:ext cx="2520291" cy="2088833"/>
          </a:xfrm>
          <a:prstGeom prst="rect">
            <a:avLst/>
          </a:prstGeom>
          <a:noFill/>
          <a:ln>
            <a:noFill/>
          </a:ln>
        </p:spPr>
      </p:pic>
    </p:spTree>
    <p:extLst>
      <p:ext uri="{BB962C8B-B14F-4D97-AF65-F5344CB8AC3E}">
        <p14:creationId xmlns:p14="http://schemas.microsoft.com/office/powerpoint/2010/main" val="1884886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3A10-FE51-4D86-C4A6-A22423D5B3DA}"/>
              </a:ext>
            </a:extLst>
          </p:cNvPr>
          <p:cNvSpPr>
            <a:spLocks noGrp="1"/>
          </p:cNvSpPr>
          <p:nvPr>
            <p:ph type="title"/>
          </p:nvPr>
        </p:nvSpPr>
        <p:spPr/>
        <p:txBody>
          <a:bodyPr/>
          <a:lstStyle/>
          <a:p>
            <a:r>
              <a:rPr lang="en-IN" dirty="0"/>
              <a:t>Model</a:t>
            </a:r>
          </a:p>
        </p:txBody>
      </p:sp>
      <p:pic>
        <p:nvPicPr>
          <p:cNvPr id="4" name="Content Placeholder 3">
            <a:extLst>
              <a:ext uri="{FF2B5EF4-FFF2-40B4-BE49-F238E27FC236}">
                <a16:creationId xmlns:a16="http://schemas.microsoft.com/office/drawing/2014/main" id="{798D5C01-A0B1-BD75-7F57-6D75F1ED6D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66583"/>
            <a:ext cx="4786073" cy="4022725"/>
          </a:xfrm>
          <a:prstGeom prst="rect">
            <a:avLst/>
          </a:prstGeom>
        </p:spPr>
      </p:pic>
      <p:sp>
        <p:nvSpPr>
          <p:cNvPr id="5" name="TextBox 4">
            <a:extLst>
              <a:ext uri="{FF2B5EF4-FFF2-40B4-BE49-F238E27FC236}">
                <a16:creationId xmlns:a16="http://schemas.microsoft.com/office/drawing/2014/main" id="{83CCBC31-ED4A-7318-8A0A-27F90E9BFADE}"/>
              </a:ext>
            </a:extLst>
          </p:cNvPr>
          <p:cNvSpPr txBox="1"/>
          <p:nvPr/>
        </p:nvSpPr>
        <p:spPr>
          <a:xfrm>
            <a:off x="6197600" y="1846620"/>
            <a:ext cx="4246880" cy="4247317"/>
          </a:xfrm>
          <a:prstGeom prst="rect">
            <a:avLst/>
          </a:prstGeom>
          <a:noFill/>
        </p:spPr>
        <p:txBody>
          <a:bodyPr wrap="square" rtlCol="0">
            <a:spAutoFit/>
          </a:bodyPr>
          <a:lstStyle/>
          <a:p>
            <a:pPr marL="285750" indent="-285750">
              <a:buFont typeface="Arial" panose="020B0604020202020204" pitchFamily="34" charset="0"/>
              <a:buChar char="•"/>
            </a:pPr>
            <a:r>
              <a:rPr lang="en-IN" dirty="0"/>
              <a:t>Here is the model we have built for detection of cracks with a convolution layer followed by, max polling followed by, convolution layer followed by, max polling followed by, convolution layer followed by, max polling followed by, global average polling and a dense layer.</a:t>
            </a:r>
          </a:p>
          <a:p>
            <a:pPr marL="285750" indent="-285750">
              <a:buFont typeface="Arial" panose="020B0604020202020204" pitchFamily="34" charset="0"/>
              <a:buChar char="•"/>
            </a:pPr>
            <a:r>
              <a:rPr lang="en-IN" dirty="0"/>
              <a:t>We can observe the layers are showing 2D because we have turned every image to GRAYSCALE image to reduce the computational calculation.</a:t>
            </a:r>
          </a:p>
          <a:p>
            <a:pPr marL="285750" indent="-285750">
              <a:buFont typeface="Arial" panose="020B0604020202020204" pitchFamily="34" charset="0"/>
              <a:buChar char="•"/>
            </a:pPr>
            <a:r>
              <a:rPr lang="en-US" sz="1800" dirty="0">
                <a:solidFill>
                  <a:srgbClr val="000000"/>
                </a:solidFill>
                <a:effectLst/>
                <a:ea typeface="Times New Roman" panose="02020603050405020304" pitchFamily="18" charset="0"/>
                <a:cs typeface="Cambria" panose="02040503050406030204" pitchFamily="18" charset="0"/>
              </a:rPr>
              <a:t>The data used is of 20,302 images, were split randomly of 11,369 training images, 2842 validating images, 6091 testing images.</a:t>
            </a:r>
            <a:endParaRPr lang="en-IN" sz="1800" dirty="0">
              <a:effectLst/>
              <a:ea typeface="Times New Roman" panose="02020603050405020304" pitchFamily="18" charset="0"/>
            </a:endParaRPr>
          </a:p>
        </p:txBody>
      </p:sp>
    </p:spTree>
    <p:extLst>
      <p:ext uri="{BB962C8B-B14F-4D97-AF65-F5344CB8AC3E}">
        <p14:creationId xmlns:p14="http://schemas.microsoft.com/office/powerpoint/2010/main" val="413558078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1506</TotalTime>
  <Words>2504</Words>
  <Application>Microsoft Office PowerPoint</Application>
  <PresentationFormat>Widescreen</PresentationFormat>
  <Paragraphs>154</Paragraphs>
  <Slides>20</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vt:lpstr>
      <vt:lpstr>Symbol</vt:lpstr>
      <vt:lpstr>Times New Roman</vt:lpstr>
      <vt:lpstr>Wingdings</vt:lpstr>
      <vt:lpstr>Retrospect</vt:lpstr>
      <vt:lpstr>Crack Detection Using Convolutional Neural Network and plotting coordinates of the cracks</vt:lpstr>
      <vt:lpstr>Objectives :-</vt:lpstr>
      <vt:lpstr>Literature review :-</vt:lpstr>
      <vt:lpstr>PowerPoint Presentation</vt:lpstr>
      <vt:lpstr>Research gaps and scopes :-</vt:lpstr>
      <vt:lpstr>What is CNN?</vt:lpstr>
      <vt:lpstr>What is a layer?</vt:lpstr>
      <vt:lpstr>Convolutional Neural network</vt:lpstr>
      <vt:lpstr>Model</vt:lpstr>
      <vt:lpstr>Image Thresholding</vt:lpstr>
      <vt:lpstr>Properties of Crack</vt:lpstr>
      <vt:lpstr>Properties of the crack</vt:lpstr>
      <vt:lpstr> Analysis on video using the model</vt:lpstr>
      <vt:lpstr>Results</vt:lpstr>
      <vt:lpstr>Results</vt:lpstr>
      <vt:lpstr>Results</vt:lpstr>
      <vt:lpstr>Discussion and Conclusion</vt:lpstr>
      <vt:lpstr>PowerPoint Presentation</vt:lpstr>
      <vt:lpstr>PowerPoint Presentation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Crack Detection Using Convolutional Neural Network</dc:title>
  <dc:creator>murari vm</dc:creator>
  <cp:lastModifiedBy>Vadde Manjula Murari</cp:lastModifiedBy>
  <cp:revision>10</cp:revision>
  <dcterms:created xsi:type="dcterms:W3CDTF">2022-09-11T14:55:12Z</dcterms:created>
  <dcterms:modified xsi:type="dcterms:W3CDTF">2023-05-01T20:35:15Z</dcterms:modified>
</cp:coreProperties>
</file>